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D074DA-9363-43CD-AD13-AC90AAFE8692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</dgm:pt>
    <dgm:pt modelId="{175D78DB-336A-4F9D-8E2F-37314B8739AF}">
      <dgm:prSet phldrT="[Text]"/>
      <dgm:spPr/>
      <dgm:t>
        <a:bodyPr/>
        <a:lstStyle/>
        <a:p>
          <a:r>
            <a:rPr lang="en-US" dirty="0" smtClean="0"/>
            <a:t>Inner Core</a:t>
          </a:r>
          <a:endParaRPr lang="en-US" dirty="0"/>
        </a:p>
      </dgm:t>
    </dgm:pt>
    <dgm:pt modelId="{1BAD6E2F-17D0-4C4A-88AB-158FA8750C9C}" type="parTrans" cxnId="{CE332114-52FC-4703-A175-87D427537CF5}">
      <dgm:prSet/>
      <dgm:spPr/>
      <dgm:t>
        <a:bodyPr/>
        <a:lstStyle/>
        <a:p>
          <a:endParaRPr lang="en-US"/>
        </a:p>
      </dgm:t>
    </dgm:pt>
    <dgm:pt modelId="{69E08F71-8BA7-4698-BCB5-CAA797454C7F}" type="sibTrans" cxnId="{CE332114-52FC-4703-A175-87D427537CF5}">
      <dgm:prSet/>
      <dgm:spPr/>
      <dgm:t>
        <a:bodyPr/>
        <a:lstStyle/>
        <a:p>
          <a:endParaRPr lang="en-US"/>
        </a:p>
      </dgm:t>
    </dgm:pt>
    <dgm:pt modelId="{71E6AB0E-8983-4536-B099-440EB52F1D6E}">
      <dgm:prSet phldrT="[Text]"/>
      <dgm:spPr/>
      <dgm:t>
        <a:bodyPr/>
        <a:lstStyle/>
        <a:p>
          <a:r>
            <a:rPr lang="en-US" dirty="0" smtClean="0"/>
            <a:t>Outer Core</a:t>
          </a:r>
          <a:endParaRPr lang="en-US" dirty="0"/>
        </a:p>
      </dgm:t>
    </dgm:pt>
    <dgm:pt modelId="{F59F0FC8-37E0-4793-B2A8-D0C04201824F}" type="parTrans" cxnId="{11B29485-ACC4-4A0D-A45F-80303766C288}">
      <dgm:prSet/>
      <dgm:spPr/>
      <dgm:t>
        <a:bodyPr/>
        <a:lstStyle/>
        <a:p>
          <a:endParaRPr lang="en-US"/>
        </a:p>
      </dgm:t>
    </dgm:pt>
    <dgm:pt modelId="{9E9D2888-806E-4111-B359-902D5CC547A3}" type="sibTrans" cxnId="{11B29485-ACC4-4A0D-A45F-80303766C288}">
      <dgm:prSet/>
      <dgm:spPr/>
      <dgm:t>
        <a:bodyPr/>
        <a:lstStyle/>
        <a:p>
          <a:endParaRPr lang="en-US"/>
        </a:p>
      </dgm:t>
    </dgm:pt>
    <dgm:pt modelId="{B594726B-F731-444E-9173-DD4CA7BE15C9}">
      <dgm:prSet phldrT="[Text]"/>
      <dgm:spPr/>
      <dgm:t>
        <a:bodyPr/>
        <a:lstStyle/>
        <a:p>
          <a:r>
            <a:rPr lang="en-US" dirty="0" smtClean="0"/>
            <a:t>Mantle</a:t>
          </a:r>
          <a:endParaRPr lang="en-US" dirty="0"/>
        </a:p>
      </dgm:t>
    </dgm:pt>
    <dgm:pt modelId="{8036E7BC-9009-4E56-8841-B269005EE1C8}" type="parTrans" cxnId="{5850D06B-B7D8-4640-A171-C8176F7670AD}">
      <dgm:prSet/>
      <dgm:spPr/>
      <dgm:t>
        <a:bodyPr/>
        <a:lstStyle/>
        <a:p>
          <a:endParaRPr lang="en-US"/>
        </a:p>
      </dgm:t>
    </dgm:pt>
    <dgm:pt modelId="{FE9DB72E-7491-4C6B-8506-1F6ECC0FA0DC}" type="sibTrans" cxnId="{5850D06B-B7D8-4640-A171-C8176F7670AD}">
      <dgm:prSet/>
      <dgm:spPr/>
      <dgm:t>
        <a:bodyPr/>
        <a:lstStyle/>
        <a:p>
          <a:endParaRPr lang="en-US"/>
        </a:p>
      </dgm:t>
    </dgm:pt>
    <dgm:pt modelId="{63A1ECBD-0D49-4CDF-AF0F-890267C3E6DA}">
      <dgm:prSet phldrT="[Text]"/>
      <dgm:spPr/>
      <dgm:t>
        <a:bodyPr/>
        <a:lstStyle/>
        <a:p>
          <a:r>
            <a:rPr lang="en-US" dirty="0" smtClean="0"/>
            <a:t>Crust</a:t>
          </a:r>
          <a:endParaRPr lang="en-US" dirty="0"/>
        </a:p>
      </dgm:t>
    </dgm:pt>
    <dgm:pt modelId="{DBA4C4F9-ABF5-4377-B33F-BA4620E3B431}" type="parTrans" cxnId="{768AACE0-F84E-48BE-85FD-FF0607924369}">
      <dgm:prSet/>
      <dgm:spPr/>
      <dgm:t>
        <a:bodyPr/>
        <a:lstStyle/>
        <a:p>
          <a:endParaRPr lang="en-US"/>
        </a:p>
      </dgm:t>
    </dgm:pt>
    <dgm:pt modelId="{D292190F-46C5-45CF-86F8-975791106F64}" type="sibTrans" cxnId="{768AACE0-F84E-48BE-85FD-FF0607924369}">
      <dgm:prSet/>
      <dgm:spPr/>
      <dgm:t>
        <a:bodyPr/>
        <a:lstStyle/>
        <a:p>
          <a:endParaRPr lang="en-US"/>
        </a:p>
      </dgm:t>
    </dgm:pt>
    <dgm:pt modelId="{A57A0794-3E09-4D06-AEAA-78FEA97AFC87}" type="pres">
      <dgm:prSet presAssocID="{B3D074DA-9363-43CD-AD13-AC90AAFE8692}" presName="composite" presStyleCnt="0">
        <dgm:presLayoutVars>
          <dgm:chMax val="5"/>
          <dgm:dir/>
          <dgm:resizeHandles val="exact"/>
        </dgm:presLayoutVars>
      </dgm:prSet>
      <dgm:spPr/>
    </dgm:pt>
    <dgm:pt modelId="{AF453DC3-A969-43EE-9489-2762107D307D}" type="pres">
      <dgm:prSet presAssocID="{175D78DB-336A-4F9D-8E2F-37314B8739AF}" presName="circle1" presStyleLbl="lnNode1" presStyleIdx="0" presStyleCnt="4" custScaleX="151692" custScaleY="151692"/>
      <dgm:spPr>
        <a:solidFill>
          <a:srgbClr val="800000"/>
        </a:solidFill>
      </dgm:spPr>
    </dgm:pt>
    <dgm:pt modelId="{55D7FBD5-2C68-40B0-A2F6-9ECC5B476761}" type="pres">
      <dgm:prSet presAssocID="{175D78DB-336A-4F9D-8E2F-37314B8739AF}" presName="text1" presStyleLbl="revTx" presStyleIdx="0" presStyleCnt="4" custLinFactNeighborX="-7917" custLinFactNeighborY="-13937">
        <dgm:presLayoutVars>
          <dgm:bulletEnabled val="1"/>
        </dgm:presLayoutVars>
      </dgm:prSet>
      <dgm:spPr/>
    </dgm:pt>
    <dgm:pt modelId="{DBCC2B19-87FD-4183-919A-3D3BCAFB41E7}" type="pres">
      <dgm:prSet presAssocID="{175D78DB-336A-4F9D-8E2F-37314B8739AF}" presName="line1" presStyleLbl="callout" presStyleIdx="0" presStyleCnt="8"/>
      <dgm:spPr/>
    </dgm:pt>
    <dgm:pt modelId="{F1A0F8EF-7177-4519-8CE8-D048D124CCBF}" type="pres">
      <dgm:prSet presAssocID="{175D78DB-336A-4F9D-8E2F-37314B8739AF}" presName="d1" presStyleLbl="callout" presStyleIdx="1" presStyleCnt="8"/>
      <dgm:spPr/>
    </dgm:pt>
    <dgm:pt modelId="{0C7B13DE-869C-47C2-BFE4-4341AD28B39B}" type="pres">
      <dgm:prSet presAssocID="{71E6AB0E-8983-4536-B099-440EB52F1D6E}" presName="circle2" presStyleLbl="lnNode1" presStyleIdx="1" presStyleCnt="4" custScaleX="117659" custScaleY="112797"/>
      <dgm:spPr>
        <a:solidFill>
          <a:srgbClr val="FF0000"/>
        </a:solidFill>
      </dgm:spPr>
    </dgm:pt>
    <dgm:pt modelId="{B866BA0B-232B-427E-840D-CD5BF46B0F5B}" type="pres">
      <dgm:prSet presAssocID="{71E6AB0E-8983-4536-B099-440EB52F1D6E}" presName="text2" presStyleLbl="revTx" presStyleIdx="1" presStyleCnt="4" custScaleX="172604" custScaleY="53216" custLinFactNeighborX="29413" custLinFactNeighborY="-14471">
        <dgm:presLayoutVars>
          <dgm:bulletEnabled val="1"/>
        </dgm:presLayoutVars>
      </dgm:prSet>
      <dgm:spPr/>
    </dgm:pt>
    <dgm:pt modelId="{180E4476-E9F6-4588-ABE1-CFEF5552FDEE}" type="pres">
      <dgm:prSet presAssocID="{71E6AB0E-8983-4536-B099-440EB52F1D6E}" presName="line2" presStyleLbl="callout" presStyleIdx="2" presStyleCnt="8"/>
      <dgm:spPr/>
    </dgm:pt>
    <dgm:pt modelId="{B98D6779-F98D-41B3-B434-16FCEBB2F325}" type="pres">
      <dgm:prSet presAssocID="{71E6AB0E-8983-4536-B099-440EB52F1D6E}" presName="d2" presStyleLbl="callout" presStyleIdx="3" presStyleCnt="8"/>
      <dgm:spPr/>
    </dgm:pt>
    <dgm:pt modelId="{6CF0D6D2-E204-4301-BB54-B583563CF1C4}" type="pres">
      <dgm:prSet presAssocID="{B594726B-F731-444E-9173-DD4CA7BE15C9}" presName="circle3" presStyleLbl="lnNode1" presStyleIdx="2" presStyleCnt="4"/>
      <dgm:spPr>
        <a:solidFill>
          <a:srgbClr val="FFC000"/>
        </a:solidFill>
      </dgm:spPr>
    </dgm:pt>
    <dgm:pt modelId="{AEA283B0-E180-4941-8801-19CCFAC2A6BB}" type="pres">
      <dgm:prSet presAssocID="{B594726B-F731-444E-9173-DD4CA7BE15C9}" presName="text3" presStyleLbl="revTx" presStyleIdx="2" presStyleCnt="4" custScaleX="165070" custScaleY="94168" custLinFactNeighborX="32952" custLinFactNeighborY="-176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365048-D74C-4E2E-8CFA-45351ABAFCAD}" type="pres">
      <dgm:prSet presAssocID="{B594726B-F731-444E-9173-DD4CA7BE15C9}" presName="line3" presStyleLbl="callout" presStyleIdx="4" presStyleCnt="8"/>
      <dgm:spPr/>
    </dgm:pt>
    <dgm:pt modelId="{9F6AC8DC-823C-4DD9-8CCC-D735D5B4A7A9}" type="pres">
      <dgm:prSet presAssocID="{B594726B-F731-444E-9173-DD4CA7BE15C9}" presName="d3" presStyleLbl="callout" presStyleIdx="5" presStyleCnt="8"/>
      <dgm:spPr/>
    </dgm:pt>
    <dgm:pt modelId="{B7DB31BB-357F-4E4D-B959-6800435FC980}" type="pres">
      <dgm:prSet presAssocID="{63A1ECBD-0D49-4CDF-AF0F-890267C3E6DA}" presName="circle4" presStyleLbl="lnNode1" presStyleIdx="3" presStyleCnt="4" custScaleX="82500" custScaleY="80000" custLinFactNeighborX="833" custLinFactNeighborY="-1667"/>
      <dgm:spPr>
        <a:solidFill>
          <a:schemeClr val="accent3"/>
        </a:solidFill>
      </dgm:spPr>
    </dgm:pt>
    <dgm:pt modelId="{0C918306-723B-4432-8B95-683EA35848F1}" type="pres">
      <dgm:prSet presAssocID="{63A1ECBD-0D49-4CDF-AF0F-890267C3E6DA}" presName="text4" presStyleLbl="revTx" presStyleIdx="3" presStyleCnt="4" custLinFactNeighborX="22083" custLinFactNeighborY="-10801">
        <dgm:presLayoutVars>
          <dgm:bulletEnabled val="1"/>
        </dgm:presLayoutVars>
      </dgm:prSet>
      <dgm:spPr/>
    </dgm:pt>
    <dgm:pt modelId="{A52CF3AA-F38E-4D74-9759-26FFA61F119C}" type="pres">
      <dgm:prSet presAssocID="{63A1ECBD-0D49-4CDF-AF0F-890267C3E6DA}" presName="line4" presStyleLbl="callout" presStyleIdx="6" presStyleCnt="8" custLinFactY="-72858" custLinFactNeighborX="88333" custLinFactNeighborY="-100000"/>
      <dgm:spPr/>
    </dgm:pt>
    <dgm:pt modelId="{DA0A56D8-F60C-4F2B-9D36-B707C35E3C79}" type="pres">
      <dgm:prSet presAssocID="{63A1ECBD-0D49-4CDF-AF0F-890267C3E6DA}" presName="d4" presStyleLbl="callout" presStyleIdx="7" presStyleCnt="8" custScaleX="115207" custScaleY="50701" custLinFactNeighborX="37015" custLinFactNeighborY="-31327"/>
      <dgm:spPr/>
    </dgm:pt>
  </dgm:ptLst>
  <dgm:cxnLst>
    <dgm:cxn modelId="{B4E1FA01-77FE-4280-A99C-E707C84C9760}" type="presOf" srcId="{B594726B-F731-444E-9173-DD4CA7BE15C9}" destId="{AEA283B0-E180-4941-8801-19CCFAC2A6BB}" srcOrd="0" destOrd="0" presId="urn:microsoft.com/office/officeart/2005/8/layout/target1"/>
    <dgm:cxn modelId="{AA59F906-AA84-486F-B49C-3D4399932AF3}" type="presOf" srcId="{63A1ECBD-0D49-4CDF-AF0F-890267C3E6DA}" destId="{0C918306-723B-4432-8B95-683EA35848F1}" srcOrd="0" destOrd="0" presId="urn:microsoft.com/office/officeart/2005/8/layout/target1"/>
    <dgm:cxn modelId="{7A0B1DE3-E797-4BAB-BE98-865C784CB39C}" type="presOf" srcId="{175D78DB-336A-4F9D-8E2F-37314B8739AF}" destId="{55D7FBD5-2C68-40B0-A2F6-9ECC5B476761}" srcOrd="0" destOrd="0" presId="urn:microsoft.com/office/officeart/2005/8/layout/target1"/>
    <dgm:cxn modelId="{652EE937-D967-45AC-AA51-573A3E3EEE52}" type="presOf" srcId="{71E6AB0E-8983-4536-B099-440EB52F1D6E}" destId="{B866BA0B-232B-427E-840D-CD5BF46B0F5B}" srcOrd="0" destOrd="0" presId="urn:microsoft.com/office/officeart/2005/8/layout/target1"/>
    <dgm:cxn modelId="{5850D06B-B7D8-4640-A171-C8176F7670AD}" srcId="{B3D074DA-9363-43CD-AD13-AC90AAFE8692}" destId="{B594726B-F731-444E-9173-DD4CA7BE15C9}" srcOrd="2" destOrd="0" parTransId="{8036E7BC-9009-4E56-8841-B269005EE1C8}" sibTransId="{FE9DB72E-7491-4C6B-8506-1F6ECC0FA0DC}"/>
    <dgm:cxn modelId="{3C1D51A4-12D2-415B-908D-C49C09BF4C68}" type="presOf" srcId="{B3D074DA-9363-43CD-AD13-AC90AAFE8692}" destId="{A57A0794-3E09-4D06-AEAA-78FEA97AFC87}" srcOrd="0" destOrd="0" presId="urn:microsoft.com/office/officeart/2005/8/layout/target1"/>
    <dgm:cxn modelId="{11B29485-ACC4-4A0D-A45F-80303766C288}" srcId="{B3D074DA-9363-43CD-AD13-AC90AAFE8692}" destId="{71E6AB0E-8983-4536-B099-440EB52F1D6E}" srcOrd="1" destOrd="0" parTransId="{F59F0FC8-37E0-4793-B2A8-D0C04201824F}" sibTransId="{9E9D2888-806E-4111-B359-902D5CC547A3}"/>
    <dgm:cxn modelId="{768AACE0-F84E-48BE-85FD-FF0607924369}" srcId="{B3D074DA-9363-43CD-AD13-AC90AAFE8692}" destId="{63A1ECBD-0D49-4CDF-AF0F-890267C3E6DA}" srcOrd="3" destOrd="0" parTransId="{DBA4C4F9-ABF5-4377-B33F-BA4620E3B431}" sibTransId="{D292190F-46C5-45CF-86F8-975791106F64}"/>
    <dgm:cxn modelId="{CE332114-52FC-4703-A175-87D427537CF5}" srcId="{B3D074DA-9363-43CD-AD13-AC90AAFE8692}" destId="{175D78DB-336A-4F9D-8E2F-37314B8739AF}" srcOrd="0" destOrd="0" parTransId="{1BAD6E2F-17D0-4C4A-88AB-158FA8750C9C}" sibTransId="{69E08F71-8BA7-4698-BCB5-CAA797454C7F}"/>
    <dgm:cxn modelId="{205ECE02-B6BF-4EDB-8E31-DFA31DDCC66F}" type="presParOf" srcId="{A57A0794-3E09-4D06-AEAA-78FEA97AFC87}" destId="{AF453DC3-A969-43EE-9489-2762107D307D}" srcOrd="0" destOrd="0" presId="urn:microsoft.com/office/officeart/2005/8/layout/target1"/>
    <dgm:cxn modelId="{7B62DA80-FF0E-466F-BAB2-F2383623758C}" type="presParOf" srcId="{A57A0794-3E09-4D06-AEAA-78FEA97AFC87}" destId="{55D7FBD5-2C68-40B0-A2F6-9ECC5B476761}" srcOrd="1" destOrd="0" presId="urn:microsoft.com/office/officeart/2005/8/layout/target1"/>
    <dgm:cxn modelId="{CD168BF7-8B8B-4592-AE96-CA5EA5B28D84}" type="presParOf" srcId="{A57A0794-3E09-4D06-AEAA-78FEA97AFC87}" destId="{DBCC2B19-87FD-4183-919A-3D3BCAFB41E7}" srcOrd="2" destOrd="0" presId="urn:microsoft.com/office/officeart/2005/8/layout/target1"/>
    <dgm:cxn modelId="{2BE1DE7E-2D46-47A0-A58E-2597131F705B}" type="presParOf" srcId="{A57A0794-3E09-4D06-AEAA-78FEA97AFC87}" destId="{F1A0F8EF-7177-4519-8CE8-D048D124CCBF}" srcOrd="3" destOrd="0" presId="urn:microsoft.com/office/officeart/2005/8/layout/target1"/>
    <dgm:cxn modelId="{1623EAF5-96E9-438A-8F7A-FEE811880806}" type="presParOf" srcId="{A57A0794-3E09-4D06-AEAA-78FEA97AFC87}" destId="{0C7B13DE-869C-47C2-BFE4-4341AD28B39B}" srcOrd="4" destOrd="0" presId="urn:microsoft.com/office/officeart/2005/8/layout/target1"/>
    <dgm:cxn modelId="{DF252F51-9125-45C8-AA6C-9EBCD672B5B3}" type="presParOf" srcId="{A57A0794-3E09-4D06-AEAA-78FEA97AFC87}" destId="{B866BA0B-232B-427E-840D-CD5BF46B0F5B}" srcOrd="5" destOrd="0" presId="urn:microsoft.com/office/officeart/2005/8/layout/target1"/>
    <dgm:cxn modelId="{FED3397B-3440-40CD-B3E6-03A6A3B7E576}" type="presParOf" srcId="{A57A0794-3E09-4D06-AEAA-78FEA97AFC87}" destId="{180E4476-E9F6-4588-ABE1-CFEF5552FDEE}" srcOrd="6" destOrd="0" presId="urn:microsoft.com/office/officeart/2005/8/layout/target1"/>
    <dgm:cxn modelId="{FCBA17A7-40A7-432F-BBEB-5F6BCA42FE04}" type="presParOf" srcId="{A57A0794-3E09-4D06-AEAA-78FEA97AFC87}" destId="{B98D6779-F98D-41B3-B434-16FCEBB2F325}" srcOrd="7" destOrd="0" presId="urn:microsoft.com/office/officeart/2005/8/layout/target1"/>
    <dgm:cxn modelId="{C430F07C-7654-4C83-A106-03AB9C9195F7}" type="presParOf" srcId="{A57A0794-3E09-4D06-AEAA-78FEA97AFC87}" destId="{6CF0D6D2-E204-4301-BB54-B583563CF1C4}" srcOrd="8" destOrd="0" presId="urn:microsoft.com/office/officeart/2005/8/layout/target1"/>
    <dgm:cxn modelId="{F0FD2D92-8C80-4F19-B674-E6F0B257EC3F}" type="presParOf" srcId="{A57A0794-3E09-4D06-AEAA-78FEA97AFC87}" destId="{AEA283B0-E180-4941-8801-19CCFAC2A6BB}" srcOrd="9" destOrd="0" presId="urn:microsoft.com/office/officeart/2005/8/layout/target1"/>
    <dgm:cxn modelId="{96407161-A335-4EF3-98D5-EE035C82D183}" type="presParOf" srcId="{A57A0794-3E09-4D06-AEAA-78FEA97AFC87}" destId="{E4365048-D74C-4E2E-8CFA-45351ABAFCAD}" srcOrd="10" destOrd="0" presId="urn:microsoft.com/office/officeart/2005/8/layout/target1"/>
    <dgm:cxn modelId="{53881FDA-B12E-4205-A965-4EE5FBA4DCFA}" type="presParOf" srcId="{A57A0794-3E09-4D06-AEAA-78FEA97AFC87}" destId="{9F6AC8DC-823C-4DD9-8CCC-D735D5B4A7A9}" srcOrd="11" destOrd="0" presId="urn:microsoft.com/office/officeart/2005/8/layout/target1"/>
    <dgm:cxn modelId="{D773747D-5E85-4A4E-8398-9150DDB2A625}" type="presParOf" srcId="{A57A0794-3E09-4D06-AEAA-78FEA97AFC87}" destId="{B7DB31BB-357F-4E4D-B959-6800435FC980}" srcOrd="12" destOrd="0" presId="urn:microsoft.com/office/officeart/2005/8/layout/target1"/>
    <dgm:cxn modelId="{A1105175-38B0-4473-A54B-AE3762F9120F}" type="presParOf" srcId="{A57A0794-3E09-4D06-AEAA-78FEA97AFC87}" destId="{0C918306-723B-4432-8B95-683EA35848F1}" srcOrd="13" destOrd="0" presId="urn:microsoft.com/office/officeart/2005/8/layout/target1"/>
    <dgm:cxn modelId="{AAFD1E49-A1D0-42B8-AF8B-D53EACFE9908}" type="presParOf" srcId="{A57A0794-3E09-4D06-AEAA-78FEA97AFC87}" destId="{A52CF3AA-F38E-4D74-9759-26FFA61F119C}" srcOrd="14" destOrd="0" presId="urn:microsoft.com/office/officeart/2005/8/layout/target1"/>
    <dgm:cxn modelId="{64B34D50-B9A4-418B-B2F7-F39B1A56BA27}" type="presParOf" srcId="{A57A0794-3E09-4D06-AEAA-78FEA97AFC87}" destId="{DA0A56D8-F60C-4F2B-9D36-B707C35E3C79}" srcOrd="15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D074DA-9363-43CD-AD13-AC90AAFE8692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</dgm:pt>
    <dgm:pt modelId="{175D78DB-336A-4F9D-8E2F-37314B8739AF}">
      <dgm:prSet phldrT="[Text]"/>
      <dgm:spPr/>
      <dgm:t>
        <a:bodyPr/>
        <a:lstStyle/>
        <a:p>
          <a:r>
            <a:rPr lang="en-US" dirty="0" smtClean="0"/>
            <a:t>About 4000 miles below the Earth’s surface is a solid ball of mostly iron and nickel which is the inner core. </a:t>
          </a:r>
        </a:p>
        <a:p>
          <a:endParaRPr lang="en-US" dirty="0"/>
        </a:p>
      </dgm:t>
    </dgm:pt>
    <dgm:pt modelId="{1BAD6E2F-17D0-4C4A-88AB-158FA8750C9C}" type="parTrans" cxnId="{CE332114-52FC-4703-A175-87D427537CF5}">
      <dgm:prSet/>
      <dgm:spPr/>
      <dgm:t>
        <a:bodyPr/>
        <a:lstStyle/>
        <a:p>
          <a:endParaRPr lang="en-US"/>
        </a:p>
      </dgm:t>
    </dgm:pt>
    <dgm:pt modelId="{69E08F71-8BA7-4698-BCB5-CAA797454C7F}" type="sibTrans" cxnId="{CE332114-52FC-4703-A175-87D427537CF5}">
      <dgm:prSet/>
      <dgm:spPr/>
      <dgm:t>
        <a:bodyPr/>
        <a:lstStyle/>
        <a:p>
          <a:endParaRPr lang="en-US"/>
        </a:p>
      </dgm:t>
    </dgm:pt>
    <dgm:pt modelId="{63A1ECBD-0D49-4CDF-AF0F-890267C3E6DA}">
      <dgm:prSet phldrT="[Text]"/>
      <dgm:spPr/>
      <dgm:t>
        <a:bodyPr/>
        <a:lstStyle/>
        <a:p>
          <a:endParaRPr lang="en-US" dirty="0"/>
        </a:p>
      </dgm:t>
    </dgm:pt>
    <dgm:pt modelId="{D292190F-46C5-45CF-86F8-975791106F64}" type="sibTrans" cxnId="{768AACE0-F84E-48BE-85FD-FF0607924369}">
      <dgm:prSet/>
      <dgm:spPr/>
      <dgm:t>
        <a:bodyPr/>
        <a:lstStyle/>
        <a:p>
          <a:endParaRPr lang="en-US"/>
        </a:p>
      </dgm:t>
    </dgm:pt>
    <dgm:pt modelId="{DBA4C4F9-ABF5-4377-B33F-BA4620E3B431}" type="parTrans" cxnId="{768AACE0-F84E-48BE-85FD-FF0607924369}">
      <dgm:prSet/>
      <dgm:spPr/>
      <dgm:t>
        <a:bodyPr/>
        <a:lstStyle/>
        <a:p>
          <a:endParaRPr lang="en-US"/>
        </a:p>
      </dgm:t>
    </dgm:pt>
    <dgm:pt modelId="{B594726B-F731-444E-9173-DD4CA7BE15C9}">
      <dgm:prSet phldrT="[Text]"/>
      <dgm:spPr/>
      <dgm:t>
        <a:bodyPr/>
        <a:lstStyle/>
        <a:p>
          <a:endParaRPr lang="en-US" dirty="0"/>
        </a:p>
      </dgm:t>
    </dgm:pt>
    <dgm:pt modelId="{FE9DB72E-7491-4C6B-8506-1F6ECC0FA0DC}" type="sibTrans" cxnId="{5850D06B-B7D8-4640-A171-C8176F7670AD}">
      <dgm:prSet/>
      <dgm:spPr/>
      <dgm:t>
        <a:bodyPr/>
        <a:lstStyle/>
        <a:p>
          <a:endParaRPr lang="en-US"/>
        </a:p>
      </dgm:t>
    </dgm:pt>
    <dgm:pt modelId="{8036E7BC-9009-4E56-8841-B269005EE1C8}" type="parTrans" cxnId="{5850D06B-B7D8-4640-A171-C8176F7670AD}">
      <dgm:prSet/>
      <dgm:spPr/>
      <dgm:t>
        <a:bodyPr/>
        <a:lstStyle/>
        <a:p>
          <a:endParaRPr lang="en-US"/>
        </a:p>
      </dgm:t>
    </dgm:pt>
    <dgm:pt modelId="{71E6AB0E-8983-4536-B099-440EB52F1D6E}">
      <dgm:prSet phldrT="[Text]"/>
      <dgm:spPr/>
      <dgm:t>
        <a:bodyPr/>
        <a:lstStyle/>
        <a:p>
          <a:endParaRPr lang="en-US" dirty="0"/>
        </a:p>
      </dgm:t>
    </dgm:pt>
    <dgm:pt modelId="{9E9D2888-806E-4111-B359-902D5CC547A3}" type="sibTrans" cxnId="{11B29485-ACC4-4A0D-A45F-80303766C288}">
      <dgm:prSet/>
      <dgm:spPr/>
      <dgm:t>
        <a:bodyPr/>
        <a:lstStyle/>
        <a:p>
          <a:endParaRPr lang="en-US"/>
        </a:p>
      </dgm:t>
    </dgm:pt>
    <dgm:pt modelId="{F59F0FC8-37E0-4793-B2A8-D0C04201824F}" type="parTrans" cxnId="{11B29485-ACC4-4A0D-A45F-80303766C288}">
      <dgm:prSet/>
      <dgm:spPr/>
      <dgm:t>
        <a:bodyPr/>
        <a:lstStyle/>
        <a:p>
          <a:endParaRPr lang="en-US"/>
        </a:p>
      </dgm:t>
    </dgm:pt>
    <dgm:pt modelId="{A57A0794-3E09-4D06-AEAA-78FEA97AFC87}" type="pres">
      <dgm:prSet presAssocID="{B3D074DA-9363-43CD-AD13-AC90AAFE8692}" presName="composite" presStyleCnt="0">
        <dgm:presLayoutVars>
          <dgm:chMax val="5"/>
          <dgm:dir/>
          <dgm:resizeHandles val="exact"/>
        </dgm:presLayoutVars>
      </dgm:prSet>
      <dgm:spPr/>
    </dgm:pt>
    <dgm:pt modelId="{AF453DC3-A969-43EE-9489-2762107D307D}" type="pres">
      <dgm:prSet presAssocID="{175D78DB-336A-4F9D-8E2F-37314B8739AF}" presName="circle1" presStyleLbl="lnNode1" presStyleIdx="0" presStyleCnt="4" custScaleX="151692" custScaleY="151692"/>
      <dgm:spPr>
        <a:solidFill>
          <a:srgbClr val="800000"/>
        </a:solidFill>
      </dgm:spPr>
    </dgm:pt>
    <dgm:pt modelId="{55D7FBD5-2C68-40B0-A2F6-9ECC5B476761}" type="pres">
      <dgm:prSet presAssocID="{175D78DB-336A-4F9D-8E2F-37314B8739AF}" presName="text1" presStyleLbl="revTx" presStyleIdx="0" presStyleCnt="4" custScaleX="314662" custScaleY="331212" custLinFactNeighborX="31245" custLinFactNeighborY="462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CC2B19-87FD-4183-919A-3D3BCAFB41E7}" type="pres">
      <dgm:prSet presAssocID="{175D78DB-336A-4F9D-8E2F-37314B8739AF}" presName="line1" presStyleLbl="callout" presStyleIdx="0" presStyleCnt="8"/>
      <dgm:spPr>
        <a:ln>
          <a:noFill/>
        </a:ln>
      </dgm:spPr>
    </dgm:pt>
    <dgm:pt modelId="{F1A0F8EF-7177-4519-8CE8-D048D124CCBF}" type="pres">
      <dgm:prSet presAssocID="{175D78DB-336A-4F9D-8E2F-37314B8739AF}" presName="d1" presStyleLbl="callout" presStyleIdx="1" presStyleCnt="8" custScaleX="59185" custScaleY="125414" custLinFactNeighborX="-15827" custLinFactNeighborY="-8676"/>
      <dgm:spPr>
        <a:ln>
          <a:solidFill>
            <a:schemeClr val="tx1"/>
          </a:solidFill>
        </a:ln>
      </dgm:spPr>
    </dgm:pt>
    <dgm:pt modelId="{0C7B13DE-869C-47C2-BFE4-4341AD28B39B}" type="pres">
      <dgm:prSet presAssocID="{71E6AB0E-8983-4536-B099-440EB52F1D6E}" presName="circle2" presStyleLbl="lnNode1" presStyleIdx="1" presStyleCnt="4" custScaleX="117659" custScaleY="112797"/>
      <dgm:spPr>
        <a:solidFill>
          <a:srgbClr val="FF0000"/>
        </a:solidFill>
      </dgm:spPr>
    </dgm:pt>
    <dgm:pt modelId="{B866BA0B-232B-427E-840D-CD5BF46B0F5B}" type="pres">
      <dgm:prSet presAssocID="{71E6AB0E-8983-4536-B099-440EB52F1D6E}" presName="text2" presStyleLbl="revTx" presStyleIdx="1" presStyleCnt="4" custScaleX="172604" custScaleY="53216" custLinFactNeighborX="29413" custLinFactNeighborY="-144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0E4476-E9F6-4588-ABE1-CFEF5552FDEE}" type="pres">
      <dgm:prSet presAssocID="{71E6AB0E-8983-4536-B099-440EB52F1D6E}" presName="line2" presStyleLbl="callout" presStyleIdx="2" presStyleCnt="8" custLinFactX="285836" custLinFactY="2700000" custLinFactNeighborX="300000" custLinFactNeighborY="2725664"/>
      <dgm:spPr>
        <a:ln>
          <a:noFill/>
        </a:ln>
      </dgm:spPr>
    </dgm:pt>
    <dgm:pt modelId="{B98D6779-F98D-41B3-B434-16FCEBB2F325}" type="pres">
      <dgm:prSet presAssocID="{71E6AB0E-8983-4536-B099-440EB52F1D6E}" presName="d2" presStyleLbl="callout" presStyleIdx="3" presStyleCnt="8" custFlipVert="1" custScaleX="120843" custScaleY="11371" custLinFactX="100000" custLinFactNeighborX="123175" custLinFactNeighborY="78033"/>
      <dgm:spPr>
        <a:ln>
          <a:noFill/>
        </a:ln>
      </dgm:spPr>
    </dgm:pt>
    <dgm:pt modelId="{6CF0D6D2-E204-4301-BB54-B583563CF1C4}" type="pres">
      <dgm:prSet presAssocID="{B594726B-F731-444E-9173-DD4CA7BE15C9}" presName="circle3" presStyleLbl="lnNode1" presStyleIdx="2" presStyleCnt="4"/>
      <dgm:spPr>
        <a:solidFill>
          <a:srgbClr val="FFC000"/>
        </a:solidFill>
      </dgm:spPr>
    </dgm:pt>
    <dgm:pt modelId="{AEA283B0-E180-4941-8801-19CCFAC2A6BB}" type="pres">
      <dgm:prSet presAssocID="{B594726B-F731-444E-9173-DD4CA7BE15C9}" presName="text3" presStyleLbl="revTx" presStyleIdx="2" presStyleCnt="4" custScaleX="165070" custScaleY="94168" custLinFactNeighborX="-7917" custLinFactNeighborY="-4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365048-D74C-4E2E-8CFA-45351ABAFCAD}" type="pres">
      <dgm:prSet presAssocID="{B594726B-F731-444E-9173-DD4CA7BE15C9}" presName="line3" presStyleLbl="callout" presStyleIdx="4" presStyleCnt="8" custLinFactX="267878" custLinFactY="2000000" custLinFactNeighborX="300000" custLinFactNeighborY="2017208"/>
      <dgm:spPr>
        <a:ln>
          <a:noFill/>
        </a:ln>
      </dgm:spPr>
    </dgm:pt>
    <dgm:pt modelId="{9F6AC8DC-823C-4DD9-8CCC-D735D5B4A7A9}" type="pres">
      <dgm:prSet presAssocID="{B594726B-F731-444E-9173-DD4CA7BE15C9}" presName="d3" presStyleLbl="callout" presStyleIdx="5" presStyleCnt="8" custLinFactX="126991" custLinFactNeighborX="200000" custLinFactNeighborY="30358"/>
      <dgm:spPr>
        <a:ln>
          <a:noFill/>
        </a:ln>
      </dgm:spPr>
    </dgm:pt>
    <dgm:pt modelId="{B7DB31BB-357F-4E4D-B959-6800435FC980}" type="pres">
      <dgm:prSet presAssocID="{63A1ECBD-0D49-4CDF-AF0F-890267C3E6DA}" presName="circle4" presStyleLbl="lnNode1" presStyleIdx="3" presStyleCnt="4" custScaleX="82500" custScaleY="80000" custLinFactNeighborX="833" custLinFactNeighborY="-1667"/>
      <dgm:spPr>
        <a:solidFill>
          <a:schemeClr val="accent3"/>
        </a:solidFill>
      </dgm:spPr>
    </dgm:pt>
    <dgm:pt modelId="{0C918306-723B-4432-8B95-683EA35848F1}" type="pres">
      <dgm:prSet presAssocID="{63A1ECBD-0D49-4CDF-AF0F-890267C3E6DA}" presName="text4" presStyleLbl="revTx" presStyleIdx="3" presStyleCnt="4" custLinFactNeighborX="22083" custLinFactNeighborY="-108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2CF3AA-F38E-4D74-9759-26FFA61F119C}" type="pres">
      <dgm:prSet presAssocID="{63A1ECBD-0D49-4CDF-AF0F-890267C3E6DA}" presName="line4" presStyleLbl="callout" presStyleIdx="6" presStyleCnt="8" custLinFactX="200000" custLinFactY="415417" custLinFactNeighborX="242168" custLinFactNeighborY="500000"/>
      <dgm:spPr>
        <a:ln>
          <a:noFill/>
        </a:ln>
      </dgm:spPr>
    </dgm:pt>
    <dgm:pt modelId="{DA0A56D8-F60C-4F2B-9D36-B707C35E3C79}" type="pres">
      <dgm:prSet presAssocID="{63A1ECBD-0D49-4CDF-AF0F-890267C3E6DA}" presName="d4" presStyleLbl="callout" presStyleIdx="7" presStyleCnt="8" custScaleX="115207" custScaleY="50701" custLinFactX="100000" custLinFactNeighborX="187777" custLinFactNeighborY="36802"/>
      <dgm:spPr>
        <a:ln>
          <a:noFill/>
        </a:ln>
      </dgm:spPr>
    </dgm:pt>
  </dgm:ptLst>
  <dgm:cxnLst>
    <dgm:cxn modelId="{2C46A735-4CFC-4F8C-B9AA-70E29939263A}" type="presOf" srcId="{63A1ECBD-0D49-4CDF-AF0F-890267C3E6DA}" destId="{0C918306-723B-4432-8B95-683EA35848F1}" srcOrd="0" destOrd="0" presId="urn:microsoft.com/office/officeart/2005/8/layout/target1"/>
    <dgm:cxn modelId="{1811868A-D3CA-4A08-B2C8-6C58EBDD8BEE}" type="presOf" srcId="{B594726B-F731-444E-9173-DD4CA7BE15C9}" destId="{AEA283B0-E180-4941-8801-19CCFAC2A6BB}" srcOrd="0" destOrd="0" presId="urn:microsoft.com/office/officeart/2005/8/layout/target1"/>
    <dgm:cxn modelId="{5850D06B-B7D8-4640-A171-C8176F7670AD}" srcId="{B3D074DA-9363-43CD-AD13-AC90AAFE8692}" destId="{B594726B-F731-444E-9173-DD4CA7BE15C9}" srcOrd="2" destOrd="0" parTransId="{8036E7BC-9009-4E56-8841-B269005EE1C8}" sibTransId="{FE9DB72E-7491-4C6B-8506-1F6ECC0FA0DC}"/>
    <dgm:cxn modelId="{840B7D41-10FB-4FB4-986A-EF5F74FF314B}" type="presOf" srcId="{175D78DB-336A-4F9D-8E2F-37314B8739AF}" destId="{55D7FBD5-2C68-40B0-A2F6-9ECC5B476761}" srcOrd="0" destOrd="0" presId="urn:microsoft.com/office/officeart/2005/8/layout/target1"/>
    <dgm:cxn modelId="{2521D398-1CC9-44A3-9244-26C589DCA6B8}" type="presOf" srcId="{B3D074DA-9363-43CD-AD13-AC90AAFE8692}" destId="{A57A0794-3E09-4D06-AEAA-78FEA97AFC87}" srcOrd="0" destOrd="0" presId="urn:microsoft.com/office/officeart/2005/8/layout/target1"/>
    <dgm:cxn modelId="{768AACE0-F84E-48BE-85FD-FF0607924369}" srcId="{B3D074DA-9363-43CD-AD13-AC90AAFE8692}" destId="{63A1ECBD-0D49-4CDF-AF0F-890267C3E6DA}" srcOrd="3" destOrd="0" parTransId="{DBA4C4F9-ABF5-4377-B33F-BA4620E3B431}" sibTransId="{D292190F-46C5-45CF-86F8-975791106F64}"/>
    <dgm:cxn modelId="{11B29485-ACC4-4A0D-A45F-80303766C288}" srcId="{B3D074DA-9363-43CD-AD13-AC90AAFE8692}" destId="{71E6AB0E-8983-4536-B099-440EB52F1D6E}" srcOrd="1" destOrd="0" parTransId="{F59F0FC8-37E0-4793-B2A8-D0C04201824F}" sibTransId="{9E9D2888-806E-4111-B359-902D5CC547A3}"/>
    <dgm:cxn modelId="{DB9F038C-5BFE-4E30-9E66-FEF56C8A1B88}" type="presOf" srcId="{71E6AB0E-8983-4536-B099-440EB52F1D6E}" destId="{B866BA0B-232B-427E-840D-CD5BF46B0F5B}" srcOrd="0" destOrd="0" presId="urn:microsoft.com/office/officeart/2005/8/layout/target1"/>
    <dgm:cxn modelId="{CE332114-52FC-4703-A175-87D427537CF5}" srcId="{B3D074DA-9363-43CD-AD13-AC90AAFE8692}" destId="{175D78DB-336A-4F9D-8E2F-37314B8739AF}" srcOrd="0" destOrd="0" parTransId="{1BAD6E2F-17D0-4C4A-88AB-158FA8750C9C}" sibTransId="{69E08F71-8BA7-4698-BCB5-CAA797454C7F}"/>
    <dgm:cxn modelId="{547A2B1F-1301-4C15-B04C-ADE1920E086C}" type="presParOf" srcId="{A57A0794-3E09-4D06-AEAA-78FEA97AFC87}" destId="{AF453DC3-A969-43EE-9489-2762107D307D}" srcOrd="0" destOrd="0" presId="urn:microsoft.com/office/officeart/2005/8/layout/target1"/>
    <dgm:cxn modelId="{A7BF48ED-957C-446C-B1E3-FB2DFF14FF44}" type="presParOf" srcId="{A57A0794-3E09-4D06-AEAA-78FEA97AFC87}" destId="{55D7FBD5-2C68-40B0-A2F6-9ECC5B476761}" srcOrd="1" destOrd="0" presId="urn:microsoft.com/office/officeart/2005/8/layout/target1"/>
    <dgm:cxn modelId="{B1E73C69-F09D-4D7D-9453-C0FA19FE0420}" type="presParOf" srcId="{A57A0794-3E09-4D06-AEAA-78FEA97AFC87}" destId="{DBCC2B19-87FD-4183-919A-3D3BCAFB41E7}" srcOrd="2" destOrd="0" presId="urn:microsoft.com/office/officeart/2005/8/layout/target1"/>
    <dgm:cxn modelId="{6EB8F8C4-FD0F-4028-BBE6-FEC7F8F2996E}" type="presParOf" srcId="{A57A0794-3E09-4D06-AEAA-78FEA97AFC87}" destId="{F1A0F8EF-7177-4519-8CE8-D048D124CCBF}" srcOrd="3" destOrd="0" presId="urn:microsoft.com/office/officeart/2005/8/layout/target1"/>
    <dgm:cxn modelId="{767CF627-F808-4E65-A9EE-4A43290CDE4A}" type="presParOf" srcId="{A57A0794-3E09-4D06-AEAA-78FEA97AFC87}" destId="{0C7B13DE-869C-47C2-BFE4-4341AD28B39B}" srcOrd="4" destOrd="0" presId="urn:microsoft.com/office/officeart/2005/8/layout/target1"/>
    <dgm:cxn modelId="{D115E12A-1F6F-416F-A748-2C2ABD1E5577}" type="presParOf" srcId="{A57A0794-3E09-4D06-AEAA-78FEA97AFC87}" destId="{B866BA0B-232B-427E-840D-CD5BF46B0F5B}" srcOrd="5" destOrd="0" presId="urn:microsoft.com/office/officeart/2005/8/layout/target1"/>
    <dgm:cxn modelId="{9A620A0E-E064-4D27-85AD-C9473BCF063A}" type="presParOf" srcId="{A57A0794-3E09-4D06-AEAA-78FEA97AFC87}" destId="{180E4476-E9F6-4588-ABE1-CFEF5552FDEE}" srcOrd="6" destOrd="0" presId="urn:microsoft.com/office/officeart/2005/8/layout/target1"/>
    <dgm:cxn modelId="{7770A5C8-D9D4-4C81-B4CE-7BC3326AC293}" type="presParOf" srcId="{A57A0794-3E09-4D06-AEAA-78FEA97AFC87}" destId="{B98D6779-F98D-41B3-B434-16FCEBB2F325}" srcOrd="7" destOrd="0" presId="urn:microsoft.com/office/officeart/2005/8/layout/target1"/>
    <dgm:cxn modelId="{78455978-E493-45EC-8842-2B0EDAB12634}" type="presParOf" srcId="{A57A0794-3E09-4D06-AEAA-78FEA97AFC87}" destId="{6CF0D6D2-E204-4301-BB54-B583563CF1C4}" srcOrd="8" destOrd="0" presId="urn:microsoft.com/office/officeart/2005/8/layout/target1"/>
    <dgm:cxn modelId="{EE3F6EBB-2C15-492A-B272-33B99ED2F43C}" type="presParOf" srcId="{A57A0794-3E09-4D06-AEAA-78FEA97AFC87}" destId="{AEA283B0-E180-4941-8801-19CCFAC2A6BB}" srcOrd="9" destOrd="0" presId="urn:microsoft.com/office/officeart/2005/8/layout/target1"/>
    <dgm:cxn modelId="{C17C75C9-B7FD-4917-9AD0-53EB47B247D4}" type="presParOf" srcId="{A57A0794-3E09-4D06-AEAA-78FEA97AFC87}" destId="{E4365048-D74C-4E2E-8CFA-45351ABAFCAD}" srcOrd="10" destOrd="0" presId="urn:microsoft.com/office/officeart/2005/8/layout/target1"/>
    <dgm:cxn modelId="{773FCF3C-1ADE-4B1A-BB83-939A4DF0B171}" type="presParOf" srcId="{A57A0794-3E09-4D06-AEAA-78FEA97AFC87}" destId="{9F6AC8DC-823C-4DD9-8CCC-D735D5B4A7A9}" srcOrd="11" destOrd="0" presId="urn:microsoft.com/office/officeart/2005/8/layout/target1"/>
    <dgm:cxn modelId="{181F86D7-B1A4-4507-A63B-768316EABE00}" type="presParOf" srcId="{A57A0794-3E09-4D06-AEAA-78FEA97AFC87}" destId="{B7DB31BB-357F-4E4D-B959-6800435FC980}" srcOrd="12" destOrd="0" presId="urn:microsoft.com/office/officeart/2005/8/layout/target1"/>
    <dgm:cxn modelId="{7FC00B40-2F08-4E83-B55F-BD645EFB24FD}" type="presParOf" srcId="{A57A0794-3E09-4D06-AEAA-78FEA97AFC87}" destId="{0C918306-723B-4432-8B95-683EA35848F1}" srcOrd="13" destOrd="0" presId="urn:microsoft.com/office/officeart/2005/8/layout/target1"/>
    <dgm:cxn modelId="{C61118CB-8319-4768-A6CD-2C1E3F5ED62A}" type="presParOf" srcId="{A57A0794-3E09-4D06-AEAA-78FEA97AFC87}" destId="{A52CF3AA-F38E-4D74-9759-26FFA61F119C}" srcOrd="14" destOrd="0" presId="urn:microsoft.com/office/officeart/2005/8/layout/target1"/>
    <dgm:cxn modelId="{43F7EFDA-A33E-4BFB-A14F-0AC4991F9FFC}" type="presParOf" srcId="{A57A0794-3E09-4D06-AEAA-78FEA97AFC87}" destId="{DA0A56D8-F60C-4F2B-9D36-B707C35E3C79}" srcOrd="15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D074DA-9363-43CD-AD13-AC90AAFE8692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5D78DB-336A-4F9D-8E2F-37314B8739AF}">
      <dgm:prSet phldrT="[Text]"/>
      <dgm:spPr/>
      <dgm:t>
        <a:bodyPr/>
        <a:lstStyle/>
        <a:p>
          <a:endParaRPr lang="en-US" dirty="0"/>
        </a:p>
      </dgm:t>
    </dgm:pt>
    <dgm:pt modelId="{1BAD6E2F-17D0-4C4A-88AB-158FA8750C9C}" type="parTrans" cxnId="{CE332114-52FC-4703-A175-87D427537CF5}">
      <dgm:prSet/>
      <dgm:spPr/>
      <dgm:t>
        <a:bodyPr/>
        <a:lstStyle/>
        <a:p>
          <a:endParaRPr lang="en-US"/>
        </a:p>
      </dgm:t>
    </dgm:pt>
    <dgm:pt modelId="{69E08F71-8BA7-4698-BCB5-CAA797454C7F}" type="sibTrans" cxnId="{CE332114-52FC-4703-A175-87D427537CF5}">
      <dgm:prSet/>
      <dgm:spPr/>
      <dgm:t>
        <a:bodyPr/>
        <a:lstStyle/>
        <a:p>
          <a:endParaRPr lang="en-US"/>
        </a:p>
      </dgm:t>
    </dgm:pt>
    <dgm:pt modelId="{B594726B-F731-444E-9173-DD4CA7BE15C9}">
      <dgm:prSet phldrT="[Text]"/>
      <dgm:spPr/>
      <dgm:t>
        <a:bodyPr/>
        <a:lstStyle/>
        <a:p>
          <a:endParaRPr lang="en-US" dirty="0"/>
        </a:p>
      </dgm:t>
    </dgm:pt>
    <dgm:pt modelId="{FE9DB72E-7491-4C6B-8506-1F6ECC0FA0DC}" type="sibTrans" cxnId="{5850D06B-B7D8-4640-A171-C8176F7670AD}">
      <dgm:prSet/>
      <dgm:spPr/>
      <dgm:t>
        <a:bodyPr/>
        <a:lstStyle/>
        <a:p>
          <a:endParaRPr lang="en-US"/>
        </a:p>
      </dgm:t>
    </dgm:pt>
    <dgm:pt modelId="{8036E7BC-9009-4E56-8841-B269005EE1C8}" type="parTrans" cxnId="{5850D06B-B7D8-4640-A171-C8176F7670AD}">
      <dgm:prSet/>
      <dgm:spPr/>
      <dgm:t>
        <a:bodyPr/>
        <a:lstStyle/>
        <a:p>
          <a:endParaRPr lang="en-US"/>
        </a:p>
      </dgm:t>
    </dgm:pt>
    <dgm:pt modelId="{71E6AB0E-8983-4536-B099-440EB52F1D6E}">
      <dgm:prSet phldrT="[Text]"/>
      <dgm:spPr/>
      <dgm:t>
        <a:bodyPr/>
        <a:lstStyle/>
        <a:p>
          <a:endParaRPr lang="en-US" dirty="0"/>
        </a:p>
      </dgm:t>
    </dgm:pt>
    <dgm:pt modelId="{9E9D2888-806E-4111-B359-902D5CC547A3}" type="sibTrans" cxnId="{11B29485-ACC4-4A0D-A45F-80303766C288}">
      <dgm:prSet/>
      <dgm:spPr/>
      <dgm:t>
        <a:bodyPr/>
        <a:lstStyle/>
        <a:p>
          <a:endParaRPr lang="en-US"/>
        </a:p>
      </dgm:t>
    </dgm:pt>
    <dgm:pt modelId="{F59F0FC8-37E0-4793-B2A8-D0C04201824F}" type="parTrans" cxnId="{11B29485-ACC4-4A0D-A45F-80303766C288}">
      <dgm:prSet/>
      <dgm:spPr/>
      <dgm:t>
        <a:bodyPr/>
        <a:lstStyle/>
        <a:p>
          <a:endParaRPr lang="en-US"/>
        </a:p>
      </dgm:t>
    </dgm:pt>
    <dgm:pt modelId="{CB2F3CDA-39BB-465B-82AE-D5178C3E7A1E}">
      <dgm:prSet/>
      <dgm:spPr/>
      <dgm:t>
        <a:bodyPr/>
        <a:lstStyle/>
        <a:p>
          <a:r>
            <a:rPr lang="en-US" dirty="0" smtClean="0"/>
            <a:t>The outer core extends to a depth of around 3000 miles beneath the surface. It is believed to be made up of super-heated liquid molten lava. This lava is believed to be mostly iron, and nickel.</a:t>
          </a:r>
          <a:endParaRPr lang="en-US" dirty="0"/>
        </a:p>
      </dgm:t>
    </dgm:pt>
    <dgm:pt modelId="{845A29DE-7986-4924-BE19-44DB41EDBAD8}" type="parTrans" cxnId="{E7EB2DE6-219B-45C5-8A74-99604DBC1818}">
      <dgm:prSet/>
      <dgm:spPr/>
      <dgm:t>
        <a:bodyPr/>
        <a:lstStyle/>
        <a:p>
          <a:endParaRPr lang="en-US"/>
        </a:p>
      </dgm:t>
    </dgm:pt>
    <dgm:pt modelId="{7DA477DC-F935-4862-8419-94FC49327CB7}" type="sibTrans" cxnId="{E7EB2DE6-219B-45C5-8A74-99604DBC1818}">
      <dgm:prSet/>
      <dgm:spPr/>
      <dgm:t>
        <a:bodyPr/>
        <a:lstStyle/>
        <a:p>
          <a:endParaRPr lang="en-US"/>
        </a:p>
      </dgm:t>
    </dgm:pt>
    <dgm:pt modelId="{A57A0794-3E09-4D06-AEAA-78FEA97AFC87}" type="pres">
      <dgm:prSet presAssocID="{B3D074DA-9363-43CD-AD13-AC90AAFE8692}" presName="composite" presStyleCnt="0">
        <dgm:presLayoutVars>
          <dgm:chMax val="5"/>
          <dgm:dir/>
          <dgm:resizeHandles val="exact"/>
        </dgm:presLayoutVars>
      </dgm:prSet>
      <dgm:spPr/>
    </dgm:pt>
    <dgm:pt modelId="{AF453DC3-A969-43EE-9489-2762107D307D}" type="pres">
      <dgm:prSet presAssocID="{175D78DB-336A-4F9D-8E2F-37314B8739AF}" presName="circle1" presStyleLbl="lnNode1" presStyleIdx="0" presStyleCnt="4" custScaleX="151692" custScaleY="151692" custLinFactY="-23042" custLinFactNeighborX="-71766" custLinFactNeighborY="-100000"/>
      <dgm:spPr>
        <a:solidFill>
          <a:srgbClr val="800000"/>
        </a:solidFill>
      </dgm:spPr>
    </dgm:pt>
    <dgm:pt modelId="{55D7FBD5-2C68-40B0-A2F6-9ECC5B476761}" type="pres">
      <dgm:prSet presAssocID="{175D78DB-336A-4F9D-8E2F-37314B8739AF}" presName="text1" presStyleLbl="revTx" presStyleIdx="0" presStyleCnt="4" custScaleX="314662" custScaleY="331212" custLinFactNeighborX="31245" custLinFactNeighborY="462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CC2B19-87FD-4183-919A-3D3BCAFB41E7}" type="pres">
      <dgm:prSet presAssocID="{175D78DB-336A-4F9D-8E2F-37314B8739AF}" presName="line1" presStyleLbl="callout" presStyleIdx="0" presStyleCnt="8"/>
      <dgm:spPr>
        <a:ln>
          <a:noFill/>
        </a:ln>
      </dgm:spPr>
    </dgm:pt>
    <dgm:pt modelId="{F1A0F8EF-7177-4519-8CE8-D048D124CCBF}" type="pres">
      <dgm:prSet presAssocID="{175D78DB-336A-4F9D-8E2F-37314B8739AF}" presName="d1" presStyleLbl="callout" presStyleIdx="1" presStyleCnt="8" custScaleX="62052" custScaleY="89003" custLinFactNeighborX="-11733" custLinFactNeighborY="-22353"/>
      <dgm:spPr>
        <a:ln>
          <a:solidFill>
            <a:schemeClr val="tx1"/>
          </a:solidFill>
        </a:ln>
      </dgm:spPr>
    </dgm:pt>
    <dgm:pt modelId="{0C7B13DE-869C-47C2-BFE4-4341AD28B39B}" type="pres">
      <dgm:prSet presAssocID="{71E6AB0E-8983-4536-B099-440EB52F1D6E}" presName="circle2" presStyleLbl="lnNode1" presStyleIdx="1" presStyleCnt="4" custScaleX="117659" custScaleY="112797" custLinFactNeighborX="-24408" custLinFactNeighborY="-39069"/>
      <dgm:spPr>
        <a:solidFill>
          <a:srgbClr val="FF0000"/>
        </a:solidFill>
      </dgm:spPr>
    </dgm:pt>
    <dgm:pt modelId="{B866BA0B-232B-427E-840D-CD5BF46B0F5B}" type="pres">
      <dgm:prSet presAssocID="{71E6AB0E-8983-4536-B099-440EB52F1D6E}" presName="text2" presStyleLbl="revTx" presStyleIdx="1" presStyleCnt="4" custScaleX="172604" custScaleY="53216" custLinFactNeighborX="29413" custLinFactNeighborY="-144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0E4476-E9F6-4588-ABE1-CFEF5552FDEE}" type="pres">
      <dgm:prSet presAssocID="{71E6AB0E-8983-4536-B099-440EB52F1D6E}" presName="line2" presStyleLbl="callout" presStyleIdx="2" presStyleCnt="8" custLinFactX="285836" custLinFactY="2700000" custLinFactNeighborX="300000" custLinFactNeighborY="2725664"/>
      <dgm:spPr>
        <a:ln>
          <a:noFill/>
        </a:ln>
      </dgm:spPr>
    </dgm:pt>
    <dgm:pt modelId="{B98D6779-F98D-41B3-B434-16FCEBB2F325}" type="pres">
      <dgm:prSet presAssocID="{71E6AB0E-8983-4536-B099-440EB52F1D6E}" presName="d2" presStyleLbl="callout" presStyleIdx="3" presStyleCnt="8" custFlipVert="1" custScaleX="120843" custScaleY="11371" custLinFactX="100000" custLinFactNeighborX="123175" custLinFactNeighborY="78033"/>
      <dgm:spPr>
        <a:ln>
          <a:noFill/>
        </a:ln>
      </dgm:spPr>
    </dgm:pt>
    <dgm:pt modelId="{6CF0D6D2-E204-4301-BB54-B583563CF1C4}" type="pres">
      <dgm:prSet presAssocID="{B594726B-F731-444E-9173-DD4CA7BE15C9}" presName="circle3" presStyleLbl="lnNode1" presStyleIdx="2" presStyleCnt="4" custScaleX="111668" custScaleY="113333" custLinFactNeighborX="-11611" custLinFactNeighborY="-23951"/>
      <dgm:spPr>
        <a:solidFill>
          <a:srgbClr val="FFC000"/>
        </a:solidFill>
      </dgm:spPr>
    </dgm:pt>
    <dgm:pt modelId="{AEA283B0-E180-4941-8801-19CCFAC2A6BB}" type="pres">
      <dgm:prSet presAssocID="{B594726B-F731-444E-9173-DD4CA7BE15C9}" presName="text3" presStyleLbl="revTx" presStyleIdx="2" presStyleCnt="4" custScaleX="165070" custScaleY="94168" custLinFactNeighborX="-7917" custLinFactNeighborY="-4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365048-D74C-4E2E-8CFA-45351ABAFCAD}" type="pres">
      <dgm:prSet presAssocID="{B594726B-F731-444E-9173-DD4CA7BE15C9}" presName="line3" presStyleLbl="callout" presStyleIdx="4" presStyleCnt="8" custLinFactX="267878" custLinFactY="2000000" custLinFactNeighborX="300000" custLinFactNeighborY="2017208"/>
      <dgm:spPr>
        <a:ln>
          <a:noFill/>
        </a:ln>
      </dgm:spPr>
    </dgm:pt>
    <dgm:pt modelId="{9F6AC8DC-823C-4DD9-8CCC-D735D5B4A7A9}" type="pres">
      <dgm:prSet presAssocID="{B594726B-F731-444E-9173-DD4CA7BE15C9}" presName="d3" presStyleLbl="callout" presStyleIdx="5" presStyleCnt="8" custLinFactX="126991" custLinFactNeighborX="200000" custLinFactNeighborY="30358"/>
      <dgm:spPr>
        <a:ln>
          <a:noFill/>
        </a:ln>
      </dgm:spPr>
    </dgm:pt>
    <dgm:pt modelId="{ADB9EF99-6489-47DF-95CD-77CD3B742A70}" type="pres">
      <dgm:prSet presAssocID="{CB2F3CDA-39BB-465B-82AE-D5178C3E7A1E}" presName="circle4" presStyleLbl="lnNode1" presStyleIdx="3" presStyleCnt="4" custLinFactNeighborX="-8584" custLinFactNeighborY="-15908"/>
      <dgm:spPr>
        <a:solidFill>
          <a:schemeClr val="accent3"/>
        </a:solidFill>
      </dgm:spPr>
    </dgm:pt>
    <dgm:pt modelId="{B52D79D9-7558-4C05-A752-7D0D1379CD71}" type="pres">
      <dgm:prSet presAssocID="{CB2F3CDA-39BB-465B-82AE-D5178C3E7A1E}" presName="text4" presStyleLbl="revTx" presStyleIdx="3" presStyleCnt="4" custScaleX="308334" custScaleY="352963" custLinFactY="-100000" custLinFactNeighborX="41166" custLinFactNeighborY="-188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ED6FF0-408C-4062-9B97-01683C9F6A4B}" type="pres">
      <dgm:prSet presAssocID="{CB2F3CDA-39BB-465B-82AE-D5178C3E7A1E}" presName="line4" presStyleLbl="callout" presStyleIdx="6" presStyleCnt="8"/>
      <dgm:spPr>
        <a:ln>
          <a:noFill/>
        </a:ln>
      </dgm:spPr>
    </dgm:pt>
    <dgm:pt modelId="{920672C6-9BC2-4C34-822A-41D0140E7FA9}" type="pres">
      <dgm:prSet presAssocID="{CB2F3CDA-39BB-465B-82AE-D5178C3E7A1E}" presName="d4" presStyleLbl="callout" presStyleIdx="7" presStyleCnt="8"/>
      <dgm:spPr>
        <a:ln>
          <a:noFill/>
        </a:ln>
      </dgm:spPr>
    </dgm:pt>
  </dgm:ptLst>
  <dgm:cxnLst>
    <dgm:cxn modelId="{CE332114-52FC-4703-A175-87D427537CF5}" srcId="{B3D074DA-9363-43CD-AD13-AC90AAFE8692}" destId="{175D78DB-336A-4F9D-8E2F-37314B8739AF}" srcOrd="0" destOrd="0" parTransId="{1BAD6E2F-17D0-4C4A-88AB-158FA8750C9C}" sibTransId="{69E08F71-8BA7-4698-BCB5-CAA797454C7F}"/>
    <dgm:cxn modelId="{E7EB2DE6-219B-45C5-8A74-99604DBC1818}" srcId="{B3D074DA-9363-43CD-AD13-AC90AAFE8692}" destId="{CB2F3CDA-39BB-465B-82AE-D5178C3E7A1E}" srcOrd="3" destOrd="0" parTransId="{845A29DE-7986-4924-BE19-44DB41EDBAD8}" sibTransId="{7DA477DC-F935-4862-8419-94FC49327CB7}"/>
    <dgm:cxn modelId="{1178A562-B001-4494-B957-739F6D694BDF}" type="presOf" srcId="{175D78DB-336A-4F9D-8E2F-37314B8739AF}" destId="{55D7FBD5-2C68-40B0-A2F6-9ECC5B476761}" srcOrd="0" destOrd="0" presId="urn:microsoft.com/office/officeart/2005/8/layout/target1"/>
    <dgm:cxn modelId="{11B29485-ACC4-4A0D-A45F-80303766C288}" srcId="{B3D074DA-9363-43CD-AD13-AC90AAFE8692}" destId="{71E6AB0E-8983-4536-B099-440EB52F1D6E}" srcOrd="1" destOrd="0" parTransId="{F59F0FC8-37E0-4793-B2A8-D0C04201824F}" sibTransId="{9E9D2888-806E-4111-B359-902D5CC547A3}"/>
    <dgm:cxn modelId="{5086E5AF-2785-4721-AEA5-D9E2D25491C7}" type="presOf" srcId="{71E6AB0E-8983-4536-B099-440EB52F1D6E}" destId="{B866BA0B-232B-427E-840D-CD5BF46B0F5B}" srcOrd="0" destOrd="0" presId="urn:microsoft.com/office/officeart/2005/8/layout/target1"/>
    <dgm:cxn modelId="{5850D06B-B7D8-4640-A171-C8176F7670AD}" srcId="{B3D074DA-9363-43CD-AD13-AC90AAFE8692}" destId="{B594726B-F731-444E-9173-DD4CA7BE15C9}" srcOrd="2" destOrd="0" parTransId="{8036E7BC-9009-4E56-8841-B269005EE1C8}" sibTransId="{FE9DB72E-7491-4C6B-8506-1F6ECC0FA0DC}"/>
    <dgm:cxn modelId="{230D3FB8-094F-4504-BF71-77BBA1371551}" type="presOf" srcId="{CB2F3CDA-39BB-465B-82AE-D5178C3E7A1E}" destId="{B52D79D9-7558-4C05-A752-7D0D1379CD71}" srcOrd="0" destOrd="0" presId="urn:microsoft.com/office/officeart/2005/8/layout/target1"/>
    <dgm:cxn modelId="{2375C705-5D3E-4837-A801-A1868702B1FB}" type="presOf" srcId="{B3D074DA-9363-43CD-AD13-AC90AAFE8692}" destId="{A57A0794-3E09-4D06-AEAA-78FEA97AFC87}" srcOrd="0" destOrd="0" presId="urn:microsoft.com/office/officeart/2005/8/layout/target1"/>
    <dgm:cxn modelId="{C672B405-5ECF-4124-AAE9-810263343F4C}" type="presOf" srcId="{B594726B-F731-444E-9173-DD4CA7BE15C9}" destId="{AEA283B0-E180-4941-8801-19CCFAC2A6BB}" srcOrd="0" destOrd="0" presId="urn:microsoft.com/office/officeart/2005/8/layout/target1"/>
    <dgm:cxn modelId="{1A534DA1-99A5-4CE4-9030-C4FF74A1A442}" type="presParOf" srcId="{A57A0794-3E09-4D06-AEAA-78FEA97AFC87}" destId="{AF453DC3-A969-43EE-9489-2762107D307D}" srcOrd="0" destOrd="0" presId="urn:microsoft.com/office/officeart/2005/8/layout/target1"/>
    <dgm:cxn modelId="{A888840F-C0C8-443F-85D8-63A0B3885AD9}" type="presParOf" srcId="{A57A0794-3E09-4D06-AEAA-78FEA97AFC87}" destId="{55D7FBD5-2C68-40B0-A2F6-9ECC5B476761}" srcOrd="1" destOrd="0" presId="urn:microsoft.com/office/officeart/2005/8/layout/target1"/>
    <dgm:cxn modelId="{B8650407-5B94-4A31-9400-E69E204A83C8}" type="presParOf" srcId="{A57A0794-3E09-4D06-AEAA-78FEA97AFC87}" destId="{DBCC2B19-87FD-4183-919A-3D3BCAFB41E7}" srcOrd="2" destOrd="0" presId="urn:microsoft.com/office/officeart/2005/8/layout/target1"/>
    <dgm:cxn modelId="{58DC92CF-9CB8-4BBA-BB3B-D7D90EE05A85}" type="presParOf" srcId="{A57A0794-3E09-4D06-AEAA-78FEA97AFC87}" destId="{F1A0F8EF-7177-4519-8CE8-D048D124CCBF}" srcOrd="3" destOrd="0" presId="urn:microsoft.com/office/officeart/2005/8/layout/target1"/>
    <dgm:cxn modelId="{CA090D6B-A949-49FF-8B70-CCEE2465A3B8}" type="presParOf" srcId="{A57A0794-3E09-4D06-AEAA-78FEA97AFC87}" destId="{0C7B13DE-869C-47C2-BFE4-4341AD28B39B}" srcOrd="4" destOrd="0" presId="urn:microsoft.com/office/officeart/2005/8/layout/target1"/>
    <dgm:cxn modelId="{AC6BC589-DACA-4B14-BDAF-67521EC6C252}" type="presParOf" srcId="{A57A0794-3E09-4D06-AEAA-78FEA97AFC87}" destId="{B866BA0B-232B-427E-840D-CD5BF46B0F5B}" srcOrd="5" destOrd="0" presId="urn:microsoft.com/office/officeart/2005/8/layout/target1"/>
    <dgm:cxn modelId="{0D1C3574-BAE9-4E6D-A376-A48A129C8B30}" type="presParOf" srcId="{A57A0794-3E09-4D06-AEAA-78FEA97AFC87}" destId="{180E4476-E9F6-4588-ABE1-CFEF5552FDEE}" srcOrd="6" destOrd="0" presId="urn:microsoft.com/office/officeart/2005/8/layout/target1"/>
    <dgm:cxn modelId="{5A7ADA12-1E43-4DE0-BA75-2B1B007ABC3C}" type="presParOf" srcId="{A57A0794-3E09-4D06-AEAA-78FEA97AFC87}" destId="{B98D6779-F98D-41B3-B434-16FCEBB2F325}" srcOrd="7" destOrd="0" presId="urn:microsoft.com/office/officeart/2005/8/layout/target1"/>
    <dgm:cxn modelId="{A3E5EA27-96AC-4C58-A710-70FE960F8625}" type="presParOf" srcId="{A57A0794-3E09-4D06-AEAA-78FEA97AFC87}" destId="{6CF0D6D2-E204-4301-BB54-B583563CF1C4}" srcOrd="8" destOrd="0" presId="urn:microsoft.com/office/officeart/2005/8/layout/target1"/>
    <dgm:cxn modelId="{F0D60225-102B-4A40-968B-913805F8DAA0}" type="presParOf" srcId="{A57A0794-3E09-4D06-AEAA-78FEA97AFC87}" destId="{AEA283B0-E180-4941-8801-19CCFAC2A6BB}" srcOrd="9" destOrd="0" presId="urn:microsoft.com/office/officeart/2005/8/layout/target1"/>
    <dgm:cxn modelId="{14AF2719-CE6D-4C7F-A4AE-ADA69627C38C}" type="presParOf" srcId="{A57A0794-3E09-4D06-AEAA-78FEA97AFC87}" destId="{E4365048-D74C-4E2E-8CFA-45351ABAFCAD}" srcOrd="10" destOrd="0" presId="urn:microsoft.com/office/officeart/2005/8/layout/target1"/>
    <dgm:cxn modelId="{408577C8-1D7A-4720-9E47-6E93D4C8E697}" type="presParOf" srcId="{A57A0794-3E09-4D06-AEAA-78FEA97AFC87}" destId="{9F6AC8DC-823C-4DD9-8CCC-D735D5B4A7A9}" srcOrd="11" destOrd="0" presId="urn:microsoft.com/office/officeart/2005/8/layout/target1"/>
    <dgm:cxn modelId="{7D71D47A-3042-4CE5-8B24-1F2F21D18A39}" type="presParOf" srcId="{A57A0794-3E09-4D06-AEAA-78FEA97AFC87}" destId="{ADB9EF99-6489-47DF-95CD-77CD3B742A70}" srcOrd="12" destOrd="0" presId="urn:microsoft.com/office/officeart/2005/8/layout/target1"/>
    <dgm:cxn modelId="{F0F807F8-0112-4BC5-BB83-99EF1A9DBA01}" type="presParOf" srcId="{A57A0794-3E09-4D06-AEAA-78FEA97AFC87}" destId="{B52D79D9-7558-4C05-A752-7D0D1379CD71}" srcOrd="13" destOrd="0" presId="urn:microsoft.com/office/officeart/2005/8/layout/target1"/>
    <dgm:cxn modelId="{35C5A4A0-9B22-4596-A028-3F8BFF008480}" type="presParOf" srcId="{A57A0794-3E09-4D06-AEAA-78FEA97AFC87}" destId="{AAED6FF0-408C-4062-9B97-01683C9F6A4B}" srcOrd="14" destOrd="0" presId="urn:microsoft.com/office/officeart/2005/8/layout/target1"/>
    <dgm:cxn modelId="{260353EE-C1C6-4CD1-AF79-95026523B257}" type="presParOf" srcId="{A57A0794-3E09-4D06-AEAA-78FEA97AFC87}" destId="{920672C6-9BC2-4C34-822A-41D0140E7FA9}" srcOrd="15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D074DA-9363-43CD-AD13-AC90AAFE8692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5D78DB-336A-4F9D-8E2F-37314B8739AF}">
      <dgm:prSet phldrT="[Text]"/>
      <dgm:spPr/>
      <dgm:t>
        <a:bodyPr/>
        <a:lstStyle/>
        <a:p>
          <a:r>
            <a:rPr lang="en-US" dirty="0" smtClean="0"/>
            <a:t> The mantle extends to a depth of approximately 1,800 miles, and is made of a thick solid rocky substance that represents about 85% of the total weight and mass of the Earth</a:t>
          </a:r>
        </a:p>
        <a:p>
          <a:endParaRPr lang="en-US" dirty="0"/>
        </a:p>
      </dgm:t>
    </dgm:pt>
    <dgm:pt modelId="{1BAD6E2F-17D0-4C4A-88AB-158FA8750C9C}" type="parTrans" cxnId="{CE332114-52FC-4703-A175-87D427537CF5}">
      <dgm:prSet/>
      <dgm:spPr/>
      <dgm:t>
        <a:bodyPr/>
        <a:lstStyle/>
        <a:p>
          <a:endParaRPr lang="en-US"/>
        </a:p>
      </dgm:t>
    </dgm:pt>
    <dgm:pt modelId="{69E08F71-8BA7-4698-BCB5-CAA797454C7F}" type="sibTrans" cxnId="{CE332114-52FC-4703-A175-87D427537CF5}">
      <dgm:prSet/>
      <dgm:spPr/>
      <dgm:t>
        <a:bodyPr/>
        <a:lstStyle/>
        <a:p>
          <a:endParaRPr lang="en-US"/>
        </a:p>
      </dgm:t>
    </dgm:pt>
    <dgm:pt modelId="{63A1ECBD-0D49-4CDF-AF0F-890267C3E6DA}">
      <dgm:prSet phldrT="[Text]"/>
      <dgm:spPr/>
      <dgm:t>
        <a:bodyPr/>
        <a:lstStyle/>
        <a:p>
          <a:endParaRPr lang="en-US" dirty="0"/>
        </a:p>
      </dgm:t>
    </dgm:pt>
    <dgm:pt modelId="{D292190F-46C5-45CF-86F8-975791106F64}" type="sibTrans" cxnId="{768AACE0-F84E-48BE-85FD-FF0607924369}">
      <dgm:prSet/>
      <dgm:spPr/>
      <dgm:t>
        <a:bodyPr/>
        <a:lstStyle/>
        <a:p>
          <a:endParaRPr lang="en-US"/>
        </a:p>
      </dgm:t>
    </dgm:pt>
    <dgm:pt modelId="{DBA4C4F9-ABF5-4377-B33F-BA4620E3B431}" type="parTrans" cxnId="{768AACE0-F84E-48BE-85FD-FF0607924369}">
      <dgm:prSet/>
      <dgm:spPr/>
      <dgm:t>
        <a:bodyPr/>
        <a:lstStyle/>
        <a:p>
          <a:endParaRPr lang="en-US"/>
        </a:p>
      </dgm:t>
    </dgm:pt>
    <dgm:pt modelId="{B594726B-F731-444E-9173-DD4CA7BE15C9}">
      <dgm:prSet phldrT="[Text]"/>
      <dgm:spPr/>
      <dgm:t>
        <a:bodyPr/>
        <a:lstStyle/>
        <a:p>
          <a:endParaRPr lang="en-US" dirty="0"/>
        </a:p>
      </dgm:t>
    </dgm:pt>
    <dgm:pt modelId="{FE9DB72E-7491-4C6B-8506-1F6ECC0FA0DC}" type="sibTrans" cxnId="{5850D06B-B7D8-4640-A171-C8176F7670AD}">
      <dgm:prSet/>
      <dgm:spPr/>
      <dgm:t>
        <a:bodyPr/>
        <a:lstStyle/>
        <a:p>
          <a:endParaRPr lang="en-US"/>
        </a:p>
      </dgm:t>
    </dgm:pt>
    <dgm:pt modelId="{8036E7BC-9009-4E56-8841-B269005EE1C8}" type="parTrans" cxnId="{5850D06B-B7D8-4640-A171-C8176F7670AD}">
      <dgm:prSet/>
      <dgm:spPr/>
      <dgm:t>
        <a:bodyPr/>
        <a:lstStyle/>
        <a:p>
          <a:endParaRPr lang="en-US"/>
        </a:p>
      </dgm:t>
    </dgm:pt>
    <dgm:pt modelId="{71E6AB0E-8983-4536-B099-440EB52F1D6E}">
      <dgm:prSet phldrT="[Text]"/>
      <dgm:spPr/>
      <dgm:t>
        <a:bodyPr/>
        <a:lstStyle/>
        <a:p>
          <a:endParaRPr lang="en-US" dirty="0"/>
        </a:p>
      </dgm:t>
    </dgm:pt>
    <dgm:pt modelId="{9E9D2888-806E-4111-B359-902D5CC547A3}" type="sibTrans" cxnId="{11B29485-ACC4-4A0D-A45F-80303766C288}">
      <dgm:prSet/>
      <dgm:spPr/>
      <dgm:t>
        <a:bodyPr/>
        <a:lstStyle/>
        <a:p>
          <a:endParaRPr lang="en-US"/>
        </a:p>
      </dgm:t>
    </dgm:pt>
    <dgm:pt modelId="{F59F0FC8-37E0-4793-B2A8-D0C04201824F}" type="parTrans" cxnId="{11B29485-ACC4-4A0D-A45F-80303766C288}">
      <dgm:prSet/>
      <dgm:spPr/>
      <dgm:t>
        <a:bodyPr/>
        <a:lstStyle/>
        <a:p>
          <a:endParaRPr lang="en-US"/>
        </a:p>
      </dgm:t>
    </dgm:pt>
    <dgm:pt modelId="{A57A0794-3E09-4D06-AEAA-78FEA97AFC87}" type="pres">
      <dgm:prSet presAssocID="{B3D074DA-9363-43CD-AD13-AC90AAFE8692}" presName="composite" presStyleCnt="0">
        <dgm:presLayoutVars>
          <dgm:chMax val="5"/>
          <dgm:dir/>
          <dgm:resizeHandles val="exact"/>
        </dgm:presLayoutVars>
      </dgm:prSet>
      <dgm:spPr/>
    </dgm:pt>
    <dgm:pt modelId="{AF453DC3-A969-43EE-9489-2762107D307D}" type="pres">
      <dgm:prSet presAssocID="{175D78DB-336A-4F9D-8E2F-37314B8739AF}" presName="circle1" presStyleLbl="lnNode1" presStyleIdx="0" presStyleCnt="4" custScaleX="151692" custScaleY="151692"/>
      <dgm:spPr>
        <a:solidFill>
          <a:srgbClr val="800000"/>
        </a:solidFill>
      </dgm:spPr>
    </dgm:pt>
    <dgm:pt modelId="{55D7FBD5-2C68-40B0-A2F6-9ECC5B476761}" type="pres">
      <dgm:prSet presAssocID="{175D78DB-336A-4F9D-8E2F-37314B8739AF}" presName="text1" presStyleLbl="revTx" presStyleIdx="0" presStyleCnt="4" custScaleX="314662" custScaleY="331212" custLinFactNeighborX="31245" custLinFactNeighborY="462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CC2B19-87FD-4183-919A-3D3BCAFB41E7}" type="pres">
      <dgm:prSet presAssocID="{175D78DB-336A-4F9D-8E2F-37314B8739AF}" presName="line1" presStyleLbl="callout" presStyleIdx="0" presStyleCnt="8"/>
      <dgm:spPr>
        <a:ln>
          <a:noFill/>
        </a:ln>
      </dgm:spPr>
    </dgm:pt>
    <dgm:pt modelId="{F1A0F8EF-7177-4519-8CE8-D048D124CCBF}" type="pres">
      <dgm:prSet presAssocID="{175D78DB-336A-4F9D-8E2F-37314B8739AF}" presName="d1" presStyleLbl="callout" presStyleIdx="1" presStyleCnt="8" custScaleX="38771" custScaleY="80941" custLinFactNeighborX="-5626" custLinFactNeighborY="-24559"/>
      <dgm:spPr>
        <a:ln>
          <a:solidFill>
            <a:schemeClr val="tx1"/>
          </a:solidFill>
        </a:ln>
      </dgm:spPr>
    </dgm:pt>
    <dgm:pt modelId="{0C7B13DE-869C-47C2-BFE4-4341AD28B39B}" type="pres">
      <dgm:prSet presAssocID="{71E6AB0E-8983-4536-B099-440EB52F1D6E}" presName="circle2" presStyleLbl="lnNode1" presStyleIdx="1" presStyleCnt="4" custScaleX="117659" custScaleY="112797"/>
      <dgm:spPr>
        <a:solidFill>
          <a:srgbClr val="FF0000"/>
        </a:solidFill>
      </dgm:spPr>
    </dgm:pt>
    <dgm:pt modelId="{B866BA0B-232B-427E-840D-CD5BF46B0F5B}" type="pres">
      <dgm:prSet presAssocID="{71E6AB0E-8983-4536-B099-440EB52F1D6E}" presName="text2" presStyleLbl="revTx" presStyleIdx="1" presStyleCnt="4" custScaleX="172604" custScaleY="53216" custLinFactNeighborX="29413" custLinFactNeighborY="-144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0E4476-E9F6-4588-ABE1-CFEF5552FDEE}" type="pres">
      <dgm:prSet presAssocID="{71E6AB0E-8983-4536-B099-440EB52F1D6E}" presName="line2" presStyleLbl="callout" presStyleIdx="2" presStyleCnt="8" custLinFactX="285836" custLinFactY="2700000" custLinFactNeighborX="300000" custLinFactNeighborY="2725664"/>
      <dgm:spPr>
        <a:ln>
          <a:noFill/>
        </a:ln>
      </dgm:spPr>
    </dgm:pt>
    <dgm:pt modelId="{B98D6779-F98D-41B3-B434-16FCEBB2F325}" type="pres">
      <dgm:prSet presAssocID="{71E6AB0E-8983-4536-B099-440EB52F1D6E}" presName="d2" presStyleLbl="callout" presStyleIdx="3" presStyleCnt="8" custFlipVert="1" custScaleX="120843" custScaleY="11371" custLinFactX="100000" custLinFactNeighborX="123175" custLinFactNeighborY="78033"/>
      <dgm:spPr>
        <a:ln>
          <a:noFill/>
        </a:ln>
      </dgm:spPr>
    </dgm:pt>
    <dgm:pt modelId="{6CF0D6D2-E204-4301-BB54-B583563CF1C4}" type="pres">
      <dgm:prSet presAssocID="{B594726B-F731-444E-9173-DD4CA7BE15C9}" presName="circle3" presStyleLbl="lnNode1" presStyleIdx="2" presStyleCnt="4"/>
      <dgm:spPr>
        <a:solidFill>
          <a:srgbClr val="FFC000"/>
        </a:solidFill>
      </dgm:spPr>
    </dgm:pt>
    <dgm:pt modelId="{AEA283B0-E180-4941-8801-19CCFAC2A6BB}" type="pres">
      <dgm:prSet presAssocID="{B594726B-F731-444E-9173-DD4CA7BE15C9}" presName="text3" presStyleLbl="revTx" presStyleIdx="2" presStyleCnt="4" custScaleX="165070" custScaleY="94168" custLinFactNeighborX="-7917" custLinFactNeighborY="-4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365048-D74C-4E2E-8CFA-45351ABAFCAD}" type="pres">
      <dgm:prSet presAssocID="{B594726B-F731-444E-9173-DD4CA7BE15C9}" presName="line3" presStyleLbl="callout" presStyleIdx="4" presStyleCnt="8" custLinFactX="267878" custLinFactY="2000000" custLinFactNeighborX="300000" custLinFactNeighborY="2017208"/>
      <dgm:spPr>
        <a:ln>
          <a:noFill/>
        </a:ln>
      </dgm:spPr>
    </dgm:pt>
    <dgm:pt modelId="{9F6AC8DC-823C-4DD9-8CCC-D735D5B4A7A9}" type="pres">
      <dgm:prSet presAssocID="{B594726B-F731-444E-9173-DD4CA7BE15C9}" presName="d3" presStyleLbl="callout" presStyleIdx="5" presStyleCnt="8" custLinFactX="126991" custLinFactNeighborX="200000" custLinFactNeighborY="30358"/>
      <dgm:spPr>
        <a:ln>
          <a:noFill/>
        </a:ln>
      </dgm:spPr>
    </dgm:pt>
    <dgm:pt modelId="{B7DB31BB-357F-4E4D-B959-6800435FC980}" type="pres">
      <dgm:prSet presAssocID="{63A1ECBD-0D49-4CDF-AF0F-890267C3E6DA}" presName="circle4" presStyleLbl="lnNode1" presStyleIdx="3" presStyleCnt="4" custScaleX="82500" custScaleY="80000" custLinFactNeighborX="833" custLinFactNeighborY="-1667"/>
      <dgm:spPr>
        <a:solidFill>
          <a:schemeClr val="accent3"/>
        </a:solidFill>
      </dgm:spPr>
    </dgm:pt>
    <dgm:pt modelId="{0C918306-723B-4432-8B95-683EA35848F1}" type="pres">
      <dgm:prSet presAssocID="{63A1ECBD-0D49-4CDF-AF0F-890267C3E6DA}" presName="text4" presStyleLbl="revTx" presStyleIdx="3" presStyleCnt="4" custLinFactNeighborX="22083" custLinFactNeighborY="-108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2CF3AA-F38E-4D74-9759-26FFA61F119C}" type="pres">
      <dgm:prSet presAssocID="{63A1ECBD-0D49-4CDF-AF0F-890267C3E6DA}" presName="line4" presStyleLbl="callout" presStyleIdx="6" presStyleCnt="8" custLinFactX="200000" custLinFactY="415417" custLinFactNeighborX="242168" custLinFactNeighborY="500000"/>
      <dgm:spPr>
        <a:ln>
          <a:noFill/>
        </a:ln>
      </dgm:spPr>
    </dgm:pt>
    <dgm:pt modelId="{DA0A56D8-F60C-4F2B-9D36-B707C35E3C79}" type="pres">
      <dgm:prSet presAssocID="{63A1ECBD-0D49-4CDF-AF0F-890267C3E6DA}" presName="d4" presStyleLbl="callout" presStyleIdx="7" presStyleCnt="8" custScaleX="115207" custScaleY="50701" custLinFactX="100000" custLinFactNeighborX="187777" custLinFactNeighborY="36802"/>
      <dgm:spPr>
        <a:ln>
          <a:noFill/>
        </a:ln>
      </dgm:spPr>
    </dgm:pt>
  </dgm:ptLst>
  <dgm:cxnLst>
    <dgm:cxn modelId="{CE332114-52FC-4703-A175-87D427537CF5}" srcId="{B3D074DA-9363-43CD-AD13-AC90AAFE8692}" destId="{175D78DB-336A-4F9D-8E2F-37314B8739AF}" srcOrd="0" destOrd="0" parTransId="{1BAD6E2F-17D0-4C4A-88AB-158FA8750C9C}" sibTransId="{69E08F71-8BA7-4698-BCB5-CAA797454C7F}"/>
    <dgm:cxn modelId="{11B29485-ACC4-4A0D-A45F-80303766C288}" srcId="{B3D074DA-9363-43CD-AD13-AC90AAFE8692}" destId="{71E6AB0E-8983-4536-B099-440EB52F1D6E}" srcOrd="1" destOrd="0" parTransId="{F59F0FC8-37E0-4793-B2A8-D0C04201824F}" sibTransId="{9E9D2888-806E-4111-B359-902D5CC547A3}"/>
    <dgm:cxn modelId="{7C5F9FF0-E4EF-4EC5-AAB1-637A5E0C92F2}" type="presOf" srcId="{B3D074DA-9363-43CD-AD13-AC90AAFE8692}" destId="{A57A0794-3E09-4D06-AEAA-78FEA97AFC87}" srcOrd="0" destOrd="0" presId="urn:microsoft.com/office/officeart/2005/8/layout/target1"/>
    <dgm:cxn modelId="{D0D36872-D0FD-4785-B098-902DF4786B04}" type="presOf" srcId="{B594726B-F731-444E-9173-DD4CA7BE15C9}" destId="{AEA283B0-E180-4941-8801-19CCFAC2A6BB}" srcOrd="0" destOrd="0" presId="urn:microsoft.com/office/officeart/2005/8/layout/target1"/>
    <dgm:cxn modelId="{B4DBC28E-7EBD-453E-944C-B4C0D7689054}" type="presOf" srcId="{63A1ECBD-0D49-4CDF-AF0F-890267C3E6DA}" destId="{0C918306-723B-4432-8B95-683EA35848F1}" srcOrd="0" destOrd="0" presId="urn:microsoft.com/office/officeart/2005/8/layout/target1"/>
    <dgm:cxn modelId="{768AACE0-F84E-48BE-85FD-FF0607924369}" srcId="{B3D074DA-9363-43CD-AD13-AC90AAFE8692}" destId="{63A1ECBD-0D49-4CDF-AF0F-890267C3E6DA}" srcOrd="3" destOrd="0" parTransId="{DBA4C4F9-ABF5-4377-B33F-BA4620E3B431}" sibTransId="{D292190F-46C5-45CF-86F8-975791106F64}"/>
    <dgm:cxn modelId="{5850D06B-B7D8-4640-A171-C8176F7670AD}" srcId="{B3D074DA-9363-43CD-AD13-AC90AAFE8692}" destId="{B594726B-F731-444E-9173-DD4CA7BE15C9}" srcOrd="2" destOrd="0" parTransId="{8036E7BC-9009-4E56-8841-B269005EE1C8}" sibTransId="{FE9DB72E-7491-4C6B-8506-1F6ECC0FA0DC}"/>
    <dgm:cxn modelId="{7C433961-1A15-4529-80DB-9BC5C406A28D}" type="presOf" srcId="{175D78DB-336A-4F9D-8E2F-37314B8739AF}" destId="{55D7FBD5-2C68-40B0-A2F6-9ECC5B476761}" srcOrd="0" destOrd="0" presId="urn:microsoft.com/office/officeart/2005/8/layout/target1"/>
    <dgm:cxn modelId="{73C0D89C-CB49-49DD-B327-EAE95E7B4E10}" type="presOf" srcId="{71E6AB0E-8983-4536-B099-440EB52F1D6E}" destId="{B866BA0B-232B-427E-840D-CD5BF46B0F5B}" srcOrd="0" destOrd="0" presId="urn:microsoft.com/office/officeart/2005/8/layout/target1"/>
    <dgm:cxn modelId="{22E15BD2-2EAD-4F21-A9B3-4940DA6DCE01}" type="presParOf" srcId="{A57A0794-3E09-4D06-AEAA-78FEA97AFC87}" destId="{AF453DC3-A969-43EE-9489-2762107D307D}" srcOrd="0" destOrd="0" presId="urn:microsoft.com/office/officeart/2005/8/layout/target1"/>
    <dgm:cxn modelId="{0F20EEF0-F7AD-4ADF-BFF1-0EF74A6D16FC}" type="presParOf" srcId="{A57A0794-3E09-4D06-AEAA-78FEA97AFC87}" destId="{55D7FBD5-2C68-40B0-A2F6-9ECC5B476761}" srcOrd="1" destOrd="0" presId="urn:microsoft.com/office/officeart/2005/8/layout/target1"/>
    <dgm:cxn modelId="{13B2FD2A-7DA2-45FE-8A6B-905076D06EDF}" type="presParOf" srcId="{A57A0794-3E09-4D06-AEAA-78FEA97AFC87}" destId="{DBCC2B19-87FD-4183-919A-3D3BCAFB41E7}" srcOrd="2" destOrd="0" presId="urn:microsoft.com/office/officeart/2005/8/layout/target1"/>
    <dgm:cxn modelId="{0FFC5A74-6BF6-488B-8844-21877FC6182D}" type="presParOf" srcId="{A57A0794-3E09-4D06-AEAA-78FEA97AFC87}" destId="{F1A0F8EF-7177-4519-8CE8-D048D124CCBF}" srcOrd="3" destOrd="0" presId="urn:microsoft.com/office/officeart/2005/8/layout/target1"/>
    <dgm:cxn modelId="{FD4BC07C-A423-468C-B4A0-ABC23438D106}" type="presParOf" srcId="{A57A0794-3E09-4D06-AEAA-78FEA97AFC87}" destId="{0C7B13DE-869C-47C2-BFE4-4341AD28B39B}" srcOrd="4" destOrd="0" presId="urn:microsoft.com/office/officeart/2005/8/layout/target1"/>
    <dgm:cxn modelId="{01435152-2EEA-4AC7-97E2-76C75CF94EE0}" type="presParOf" srcId="{A57A0794-3E09-4D06-AEAA-78FEA97AFC87}" destId="{B866BA0B-232B-427E-840D-CD5BF46B0F5B}" srcOrd="5" destOrd="0" presId="urn:microsoft.com/office/officeart/2005/8/layout/target1"/>
    <dgm:cxn modelId="{D0100BE1-CE51-464E-9FC5-F04A4A08FC13}" type="presParOf" srcId="{A57A0794-3E09-4D06-AEAA-78FEA97AFC87}" destId="{180E4476-E9F6-4588-ABE1-CFEF5552FDEE}" srcOrd="6" destOrd="0" presId="urn:microsoft.com/office/officeart/2005/8/layout/target1"/>
    <dgm:cxn modelId="{05F79ED8-2A0A-45C0-930D-B603DD873793}" type="presParOf" srcId="{A57A0794-3E09-4D06-AEAA-78FEA97AFC87}" destId="{B98D6779-F98D-41B3-B434-16FCEBB2F325}" srcOrd="7" destOrd="0" presId="urn:microsoft.com/office/officeart/2005/8/layout/target1"/>
    <dgm:cxn modelId="{F7FA6062-1BF7-4E11-BA5C-B895BC0211B7}" type="presParOf" srcId="{A57A0794-3E09-4D06-AEAA-78FEA97AFC87}" destId="{6CF0D6D2-E204-4301-BB54-B583563CF1C4}" srcOrd="8" destOrd="0" presId="urn:microsoft.com/office/officeart/2005/8/layout/target1"/>
    <dgm:cxn modelId="{3D133044-B2F2-45A2-95B4-679070BED4B5}" type="presParOf" srcId="{A57A0794-3E09-4D06-AEAA-78FEA97AFC87}" destId="{AEA283B0-E180-4941-8801-19CCFAC2A6BB}" srcOrd="9" destOrd="0" presId="urn:microsoft.com/office/officeart/2005/8/layout/target1"/>
    <dgm:cxn modelId="{6EC7F4A5-1F3B-49DD-AFC7-1CD948A2EF95}" type="presParOf" srcId="{A57A0794-3E09-4D06-AEAA-78FEA97AFC87}" destId="{E4365048-D74C-4E2E-8CFA-45351ABAFCAD}" srcOrd="10" destOrd="0" presId="urn:microsoft.com/office/officeart/2005/8/layout/target1"/>
    <dgm:cxn modelId="{5470E1A7-77D6-4ED2-BEAB-40B68C6C470B}" type="presParOf" srcId="{A57A0794-3E09-4D06-AEAA-78FEA97AFC87}" destId="{9F6AC8DC-823C-4DD9-8CCC-D735D5B4A7A9}" srcOrd="11" destOrd="0" presId="urn:microsoft.com/office/officeart/2005/8/layout/target1"/>
    <dgm:cxn modelId="{6A693800-B825-4588-88C5-25E5DFD40CB0}" type="presParOf" srcId="{A57A0794-3E09-4D06-AEAA-78FEA97AFC87}" destId="{B7DB31BB-357F-4E4D-B959-6800435FC980}" srcOrd="12" destOrd="0" presId="urn:microsoft.com/office/officeart/2005/8/layout/target1"/>
    <dgm:cxn modelId="{AED62DA7-9E5D-4BB6-B16E-886A92677AB8}" type="presParOf" srcId="{A57A0794-3E09-4D06-AEAA-78FEA97AFC87}" destId="{0C918306-723B-4432-8B95-683EA35848F1}" srcOrd="13" destOrd="0" presId="urn:microsoft.com/office/officeart/2005/8/layout/target1"/>
    <dgm:cxn modelId="{451F4FA8-2084-4491-BF25-A47F9B69ACF5}" type="presParOf" srcId="{A57A0794-3E09-4D06-AEAA-78FEA97AFC87}" destId="{A52CF3AA-F38E-4D74-9759-26FFA61F119C}" srcOrd="14" destOrd="0" presId="urn:microsoft.com/office/officeart/2005/8/layout/target1"/>
    <dgm:cxn modelId="{EBBEF008-024B-43BD-9531-6438AF4C5390}" type="presParOf" srcId="{A57A0794-3E09-4D06-AEAA-78FEA97AFC87}" destId="{DA0A56D8-F60C-4F2B-9D36-B707C35E3C79}" srcOrd="15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3D074DA-9363-43CD-AD13-AC90AAFE8692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</dgm:pt>
    <dgm:pt modelId="{175D78DB-336A-4F9D-8E2F-37314B8739AF}">
      <dgm:prSet phldrT="[Text]"/>
      <dgm:spPr/>
      <dgm:t>
        <a:bodyPr/>
        <a:lstStyle/>
        <a:p>
          <a:r>
            <a:rPr lang="en-US" dirty="0" smtClean="0"/>
            <a:t> The crust consists of about 10 miles of rock and loose materials. Underneath the continents, the crust is almost three times as thick, as it is under the oceans.</a:t>
          </a:r>
        </a:p>
        <a:p>
          <a:endParaRPr lang="en-US" dirty="0"/>
        </a:p>
      </dgm:t>
    </dgm:pt>
    <dgm:pt modelId="{1BAD6E2F-17D0-4C4A-88AB-158FA8750C9C}" type="parTrans" cxnId="{CE332114-52FC-4703-A175-87D427537CF5}">
      <dgm:prSet/>
      <dgm:spPr/>
      <dgm:t>
        <a:bodyPr/>
        <a:lstStyle/>
        <a:p>
          <a:endParaRPr lang="en-US"/>
        </a:p>
      </dgm:t>
    </dgm:pt>
    <dgm:pt modelId="{69E08F71-8BA7-4698-BCB5-CAA797454C7F}" type="sibTrans" cxnId="{CE332114-52FC-4703-A175-87D427537CF5}">
      <dgm:prSet/>
      <dgm:spPr/>
      <dgm:t>
        <a:bodyPr/>
        <a:lstStyle/>
        <a:p>
          <a:endParaRPr lang="en-US"/>
        </a:p>
      </dgm:t>
    </dgm:pt>
    <dgm:pt modelId="{63A1ECBD-0D49-4CDF-AF0F-890267C3E6DA}">
      <dgm:prSet phldrT="[Text]"/>
      <dgm:spPr/>
      <dgm:t>
        <a:bodyPr/>
        <a:lstStyle/>
        <a:p>
          <a:endParaRPr lang="en-US" dirty="0"/>
        </a:p>
      </dgm:t>
    </dgm:pt>
    <dgm:pt modelId="{D292190F-46C5-45CF-86F8-975791106F64}" type="sibTrans" cxnId="{768AACE0-F84E-48BE-85FD-FF0607924369}">
      <dgm:prSet/>
      <dgm:spPr/>
      <dgm:t>
        <a:bodyPr/>
        <a:lstStyle/>
        <a:p>
          <a:endParaRPr lang="en-US"/>
        </a:p>
      </dgm:t>
    </dgm:pt>
    <dgm:pt modelId="{DBA4C4F9-ABF5-4377-B33F-BA4620E3B431}" type="parTrans" cxnId="{768AACE0-F84E-48BE-85FD-FF0607924369}">
      <dgm:prSet/>
      <dgm:spPr/>
      <dgm:t>
        <a:bodyPr/>
        <a:lstStyle/>
        <a:p>
          <a:endParaRPr lang="en-US"/>
        </a:p>
      </dgm:t>
    </dgm:pt>
    <dgm:pt modelId="{B594726B-F731-444E-9173-DD4CA7BE15C9}">
      <dgm:prSet phldrT="[Text]"/>
      <dgm:spPr/>
      <dgm:t>
        <a:bodyPr/>
        <a:lstStyle/>
        <a:p>
          <a:endParaRPr lang="en-US" dirty="0"/>
        </a:p>
      </dgm:t>
    </dgm:pt>
    <dgm:pt modelId="{FE9DB72E-7491-4C6B-8506-1F6ECC0FA0DC}" type="sibTrans" cxnId="{5850D06B-B7D8-4640-A171-C8176F7670AD}">
      <dgm:prSet/>
      <dgm:spPr/>
      <dgm:t>
        <a:bodyPr/>
        <a:lstStyle/>
        <a:p>
          <a:endParaRPr lang="en-US"/>
        </a:p>
      </dgm:t>
    </dgm:pt>
    <dgm:pt modelId="{8036E7BC-9009-4E56-8841-B269005EE1C8}" type="parTrans" cxnId="{5850D06B-B7D8-4640-A171-C8176F7670AD}">
      <dgm:prSet/>
      <dgm:spPr/>
      <dgm:t>
        <a:bodyPr/>
        <a:lstStyle/>
        <a:p>
          <a:endParaRPr lang="en-US"/>
        </a:p>
      </dgm:t>
    </dgm:pt>
    <dgm:pt modelId="{71E6AB0E-8983-4536-B099-440EB52F1D6E}">
      <dgm:prSet phldrT="[Text]"/>
      <dgm:spPr/>
      <dgm:t>
        <a:bodyPr/>
        <a:lstStyle/>
        <a:p>
          <a:endParaRPr lang="en-US" dirty="0"/>
        </a:p>
      </dgm:t>
    </dgm:pt>
    <dgm:pt modelId="{9E9D2888-806E-4111-B359-902D5CC547A3}" type="sibTrans" cxnId="{11B29485-ACC4-4A0D-A45F-80303766C288}">
      <dgm:prSet/>
      <dgm:spPr/>
      <dgm:t>
        <a:bodyPr/>
        <a:lstStyle/>
        <a:p>
          <a:endParaRPr lang="en-US"/>
        </a:p>
      </dgm:t>
    </dgm:pt>
    <dgm:pt modelId="{F59F0FC8-37E0-4793-B2A8-D0C04201824F}" type="parTrans" cxnId="{11B29485-ACC4-4A0D-A45F-80303766C288}">
      <dgm:prSet/>
      <dgm:spPr/>
      <dgm:t>
        <a:bodyPr/>
        <a:lstStyle/>
        <a:p>
          <a:endParaRPr lang="en-US"/>
        </a:p>
      </dgm:t>
    </dgm:pt>
    <dgm:pt modelId="{A57A0794-3E09-4D06-AEAA-78FEA97AFC87}" type="pres">
      <dgm:prSet presAssocID="{B3D074DA-9363-43CD-AD13-AC90AAFE8692}" presName="composite" presStyleCnt="0">
        <dgm:presLayoutVars>
          <dgm:chMax val="5"/>
          <dgm:dir/>
          <dgm:resizeHandles val="exact"/>
        </dgm:presLayoutVars>
      </dgm:prSet>
      <dgm:spPr/>
    </dgm:pt>
    <dgm:pt modelId="{AF453DC3-A969-43EE-9489-2762107D307D}" type="pres">
      <dgm:prSet presAssocID="{175D78DB-336A-4F9D-8E2F-37314B8739AF}" presName="circle1" presStyleLbl="lnNode1" presStyleIdx="0" presStyleCnt="4" custScaleX="151692" custScaleY="151692"/>
      <dgm:spPr>
        <a:solidFill>
          <a:srgbClr val="800000"/>
        </a:solidFill>
      </dgm:spPr>
    </dgm:pt>
    <dgm:pt modelId="{55D7FBD5-2C68-40B0-A2F6-9ECC5B476761}" type="pres">
      <dgm:prSet presAssocID="{175D78DB-336A-4F9D-8E2F-37314B8739AF}" presName="text1" presStyleLbl="revTx" presStyleIdx="0" presStyleCnt="4" custScaleX="314662" custScaleY="331212" custLinFactNeighborX="31245" custLinFactNeighborY="462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CC2B19-87FD-4183-919A-3D3BCAFB41E7}" type="pres">
      <dgm:prSet presAssocID="{175D78DB-336A-4F9D-8E2F-37314B8739AF}" presName="line1" presStyleLbl="callout" presStyleIdx="0" presStyleCnt="8"/>
      <dgm:spPr>
        <a:ln>
          <a:noFill/>
        </a:ln>
      </dgm:spPr>
    </dgm:pt>
    <dgm:pt modelId="{F1A0F8EF-7177-4519-8CE8-D048D124CCBF}" type="pres">
      <dgm:prSet presAssocID="{175D78DB-336A-4F9D-8E2F-37314B8739AF}" presName="d1" presStyleLbl="callout" presStyleIdx="1" presStyleCnt="8" custScaleX="26533" custScaleY="61883" custLinFactNeighborX="-3582" custLinFactNeighborY="-34088"/>
      <dgm:spPr>
        <a:ln>
          <a:solidFill>
            <a:schemeClr val="tx1"/>
          </a:solidFill>
        </a:ln>
      </dgm:spPr>
    </dgm:pt>
    <dgm:pt modelId="{0C7B13DE-869C-47C2-BFE4-4341AD28B39B}" type="pres">
      <dgm:prSet presAssocID="{71E6AB0E-8983-4536-B099-440EB52F1D6E}" presName="circle2" presStyleLbl="lnNode1" presStyleIdx="1" presStyleCnt="4" custScaleX="117659" custScaleY="112797"/>
      <dgm:spPr>
        <a:solidFill>
          <a:srgbClr val="FF0000"/>
        </a:solidFill>
      </dgm:spPr>
    </dgm:pt>
    <dgm:pt modelId="{B866BA0B-232B-427E-840D-CD5BF46B0F5B}" type="pres">
      <dgm:prSet presAssocID="{71E6AB0E-8983-4536-B099-440EB52F1D6E}" presName="text2" presStyleLbl="revTx" presStyleIdx="1" presStyleCnt="4" custScaleX="172604" custScaleY="53216" custLinFactNeighborX="29413" custLinFactNeighborY="-144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0E4476-E9F6-4588-ABE1-CFEF5552FDEE}" type="pres">
      <dgm:prSet presAssocID="{71E6AB0E-8983-4536-B099-440EB52F1D6E}" presName="line2" presStyleLbl="callout" presStyleIdx="2" presStyleCnt="8" custLinFactX="285836" custLinFactY="2700000" custLinFactNeighborX="300000" custLinFactNeighborY="2725664"/>
      <dgm:spPr>
        <a:ln>
          <a:noFill/>
        </a:ln>
      </dgm:spPr>
    </dgm:pt>
    <dgm:pt modelId="{B98D6779-F98D-41B3-B434-16FCEBB2F325}" type="pres">
      <dgm:prSet presAssocID="{71E6AB0E-8983-4536-B099-440EB52F1D6E}" presName="d2" presStyleLbl="callout" presStyleIdx="3" presStyleCnt="8" custFlipVert="1" custScaleX="120843" custScaleY="11371" custLinFactX="100000" custLinFactNeighborX="123175" custLinFactNeighborY="78033"/>
      <dgm:spPr>
        <a:ln>
          <a:noFill/>
        </a:ln>
      </dgm:spPr>
    </dgm:pt>
    <dgm:pt modelId="{6CF0D6D2-E204-4301-BB54-B583563CF1C4}" type="pres">
      <dgm:prSet presAssocID="{B594726B-F731-444E-9173-DD4CA7BE15C9}" presName="circle3" presStyleLbl="lnNode1" presStyleIdx="2" presStyleCnt="4"/>
      <dgm:spPr>
        <a:solidFill>
          <a:srgbClr val="FFC000"/>
        </a:solidFill>
      </dgm:spPr>
    </dgm:pt>
    <dgm:pt modelId="{AEA283B0-E180-4941-8801-19CCFAC2A6BB}" type="pres">
      <dgm:prSet presAssocID="{B594726B-F731-444E-9173-DD4CA7BE15C9}" presName="text3" presStyleLbl="revTx" presStyleIdx="2" presStyleCnt="4" custScaleX="165070" custScaleY="94168" custLinFactNeighborX="-7917" custLinFactNeighborY="-4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365048-D74C-4E2E-8CFA-45351ABAFCAD}" type="pres">
      <dgm:prSet presAssocID="{B594726B-F731-444E-9173-DD4CA7BE15C9}" presName="line3" presStyleLbl="callout" presStyleIdx="4" presStyleCnt="8" custLinFactX="267878" custLinFactY="2000000" custLinFactNeighborX="300000" custLinFactNeighborY="2017208"/>
      <dgm:spPr>
        <a:ln>
          <a:noFill/>
        </a:ln>
      </dgm:spPr>
    </dgm:pt>
    <dgm:pt modelId="{9F6AC8DC-823C-4DD9-8CCC-D735D5B4A7A9}" type="pres">
      <dgm:prSet presAssocID="{B594726B-F731-444E-9173-DD4CA7BE15C9}" presName="d3" presStyleLbl="callout" presStyleIdx="5" presStyleCnt="8" custLinFactX="126991" custLinFactNeighborX="200000" custLinFactNeighborY="30358"/>
      <dgm:spPr>
        <a:ln>
          <a:noFill/>
        </a:ln>
      </dgm:spPr>
    </dgm:pt>
    <dgm:pt modelId="{B7DB31BB-357F-4E4D-B959-6800435FC980}" type="pres">
      <dgm:prSet presAssocID="{63A1ECBD-0D49-4CDF-AF0F-890267C3E6DA}" presName="circle4" presStyleLbl="lnNode1" presStyleIdx="3" presStyleCnt="4" custScaleX="82500" custScaleY="80000" custLinFactNeighborX="833" custLinFactNeighborY="-1667"/>
      <dgm:spPr>
        <a:solidFill>
          <a:schemeClr val="accent3"/>
        </a:solidFill>
      </dgm:spPr>
    </dgm:pt>
    <dgm:pt modelId="{0C918306-723B-4432-8B95-683EA35848F1}" type="pres">
      <dgm:prSet presAssocID="{63A1ECBD-0D49-4CDF-AF0F-890267C3E6DA}" presName="text4" presStyleLbl="revTx" presStyleIdx="3" presStyleCnt="4" custLinFactNeighborX="22083" custLinFactNeighborY="-108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2CF3AA-F38E-4D74-9759-26FFA61F119C}" type="pres">
      <dgm:prSet presAssocID="{63A1ECBD-0D49-4CDF-AF0F-890267C3E6DA}" presName="line4" presStyleLbl="callout" presStyleIdx="6" presStyleCnt="8" custLinFactX="200000" custLinFactY="415417" custLinFactNeighborX="242168" custLinFactNeighborY="500000"/>
      <dgm:spPr>
        <a:ln>
          <a:noFill/>
        </a:ln>
      </dgm:spPr>
    </dgm:pt>
    <dgm:pt modelId="{DA0A56D8-F60C-4F2B-9D36-B707C35E3C79}" type="pres">
      <dgm:prSet presAssocID="{63A1ECBD-0D49-4CDF-AF0F-890267C3E6DA}" presName="d4" presStyleLbl="callout" presStyleIdx="7" presStyleCnt="8" custScaleX="115207" custScaleY="50701" custLinFactX="100000" custLinFactNeighborX="187777" custLinFactNeighborY="36802"/>
      <dgm:spPr>
        <a:ln>
          <a:noFill/>
        </a:ln>
      </dgm:spPr>
    </dgm:pt>
  </dgm:ptLst>
  <dgm:cxnLst>
    <dgm:cxn modelId="{DD7ABA85-1818-466B-9F54-EBA10C894706}" type="presOf" srcId="{B594726B-F731-444E-9173-DD4CA7BE15C9}" destId="{AEA283B0-E180-4941-8801-19CCFAC2A6BB}" srcOrd="0" destOrd="0" presId="urn:microsoft.com/office/officeart/2005/8/layout/target1"/>
    <dgm:cxn modelId="{4CB1919E-E5FC-44CC-BB84-4DF8284A8A1C}" type="presOf" srcId="{175D78DB-336A-4F9D-8E2F-37314B8739AF}" destId="{55D7FBD5-2C68-40B0-A2F6-9ECC5B476761}" srcOrd="0" destOrd="0" presId="urn:microsoft.com/office/officeart/2005/8/layout/target1"/>
    <dgm:cxn modelId="{67023F20-D57C-4D08-8368-FA9DB413CB58}" type="presOf" srcId="{B3D074DA-9363-43CD-AD13-AC90AAFE8692}" destId="{A57A0794-3E09-4D06-AEAA-78FEA97AFC87}" srcOrd="0" destOrd="0" presId="urn:microsoft.com/office/officeart/2005/8/layout/target1"/>
    <dgm:cxn modelId="{5850D06B-B7D8-4640-A171-C8176F7670AD}" srcId="{B3D074DA-9363-43CD-AD13-AC90AAFE8692}" destId="{B594726B-F731-444E-9173-DD4CA7BE15C9}" srcOrd="2" destOrd="0" parTransId="{8036E7BC-9009-4E56-8841-B269005EE1C8}" sibTransId="{FE9DB72E-7491-4C6B-8506-1F6ECC0FA0DC}"/>
    <dgm:cxn modelId="{ED35E5F4-3A6F-4E5B-B4F7-40704EDF93D2}" type="presOf" srcId="{71E6AB0E-8983-4536-B099-440EB52F1D6E}" destId="{B866BA0B-232B-427E-840D-CD5BF46B0F5B}" srcOrd="0" destOrd="0" presId="urn:microsoft.com/office/officeart/2005/8/layout/target1"/>
    <dgm:cxn modelId="{F213AC6B-3DC4-49FE-8E64-07ED707511D4}" type="presOf" srcId="{63A1ECBD-0D49-4CDF-AF0F-890267C3E6DA}" destId="{0C918306-723B-4432-8B95-683EA35848F1}" srcOrd="0" destOrd="0" presId="urn:microsoft.com/office/officeart/2005/8/layout/target1"/>
    <dgm:cxn modelId="{768AACE0-F84E-48BE-85FD-FF0607924369}" srcId="{B3D074DA-9363-43CD-AD13-AC90AAFE8692}" destId="{63A1ECBD-0D49-4CDF-AF0F-890267C3E6DA}" srcOrd="3" destOrd="0" parTransId="{DBA4C4F9-ABF5-4377-B33F-BA4620E3B431}" sibTransId="{D292190F-46C5-45CF-86F8-975791106F64}"/>
    <dgm:cxn modelId="{11B29485-ACC4-4A0D-A45F-80303766C288}" srcId="{B3D074DA-9363-43CD-AD13-AC90AAFE8692}" destId="{71E6AB0E-8983-4536-B099-440EB52F1D6E}" srcOrd="1" destOrd="0" parTransId="{F59F0FC8-37E0-4793-B2A8-D0C04201824F}" sibTransId="{9E9D2888-806E-4111-B359-902D5CC547A3}"/>
    <dgm:cxn modelId="{CE332114-52FC-4703-A175-87D427537CF5}" srcId="{B3D074DA-9363-43CD-AD13-AC90AAFE8692}" destId="{175D78DB-336A-4F9D-8E2F-37314B8739AF}" srcOrd="0" destOrd="0" parTransId="{1BAD6E2F-17D0-4C4A-88AB-158FA8750C9C}" sibTransId="{69E08F71-8BA7-4698-BCB5-CAA797454C7F}"/>
    <dgm:cxn modelId="{C1A6A784-75DF-48C5-BDF7-63EE63703E14}" type="presParOf" srcId="{A57A0794-3E09-4D06-AEAA-78FEA97AFC87}" destId="{AF453DC3-A969-43EE-9489-2762107D307D}" srcOrd="0" destOrd="0" presId="urn:microsoft.com/office/officeart/2005/8/layout/target1"/>
    <dgm:cxn modelId="{5887E5E1-C6B6-4420-91E1-B9D055957FD2}" type="presParOf" srcId="{A57A0794-3E09-4D06-AEAA-78FEA97AFC87}" destId="{55D7FBD5-2C68-40B0-A2F6-9ECC5B476761}" srcOrd="1" destOrd="0" presId="urn:microsoft.com/office/officeart/2005/8/layout/target1"/>
    <dgm:cxn modelId="{B95B9B6B-885F-4F31-8A79-A6A20E392892}" type="presParOf" srcId="{A57A0794-3E09-4D06-AEAA-78FEA97AFC87}" destId="{DBCC2B19-87FD-4183-919A-3D3BCAFB41E7}" srcOrd="2" destOrd="0" presId="urn:microsoft.com/office/officeart/2005/8/layout/target1"/>
    <dgm:cxn modelId="{605C2D2C-015D-4465-B6CC-850C7FCC69A0}" type="presParOf" srcId="{A57A0794-3E09-4D06-AEAA-78FEA97AFC87}" destId="{F1A0F8EF-7177-4519-8CE8-D048D124CCBF}" srcOrd="3" destOrd="0" presId="urn:microsoft.com/office/officeart/2005/8/layout/target1"/>
    <dgm:cxn modelId="{791518F6-16B9-430F-89C1-969D46FAC2AA}" type="presParOf" srcId="{A57A0794-3E09-4D06-AEAA-78FEA97AFC87}" destId="{0C7B13DE-869C-47C2-BFE4-4341AD28B39B}" srcOrd="4" destOrd="0" presId="urn:microsoft.com/office/officeart/2005/8/layout/target1"/>
    <dgm:cxn modelId="{FABCD117-5A7D-4CF7-98FA-30154EEA0577}" type="presParOf" srcId="{A57A0794-3E09-4D06-AEAA-78FEA97AFC87}" destId="{B866BA0B-232B-427E-840D-CD5BF46B0F5B}" srcOrd="5" destOrd="0" presId="urn:microsoft.com/office/officeart/2005/8/layout/target1"/>
    <dgm:cxn modelId="{9EC2DB34-5238-42DF-A2BF-595F3D9E48F7}" type="presParOf" srcId="{A57A0794-3E09-4D06-AEAA-78FEA97AFC87}" destId="{180E4476-E9F6-4588-ABE1-CFEF5552FDEE}" srcOrd="6" destOrd="0" presId="urn:microsoft.com/office/officeart/2005/8/layout/target1"/>
    <dgm:cxn modelId="{7FB858F9-C24E-46B0-B5E2-BF94E632B918}" type="presParOf" srcId="{A57A0794-3E09-4D06-AEAA-78FEA97AFC87}" destId="{B98D6779-F98D-41B3-B434-16FCEBB2F325}" srcOrd="7" destOrd="0" presId="urn:microsoft.com/office/officeart/2005/8/layout/target1"/>
    <dgm:cxn modelId="{076E418D-444E-4A6E-A8E5-8638E5E3098A}" type="presParOf" srcId="{A57A0794-3E09-4D06-AEAA-78FEA97AFC87}" destId="{6CF0D6D2-E204-4301-BB54-B583563CF1C4}" srcOrd="8" destOrd="0" presId="urn:microsoft.com/office/officeart/2005/8/layout/target1"/>
    <dgm:cxn modelId="{1712159A-268D-4D95-A759-D211A8C0FB71}" type="presParOf" srcId="{A57A0794-3E09-4D06-AEAA-78FEA97AFC87}" destId="{AEA283B0-E180-4941-8801-19CCFAC2A6BB}" srcOrd="9" destOrd="0" presId="urn:microsoft.com/office/officeart/2005/8/layout/target1"/>
    <dgm:cxn modelId="{52B421F7-A828-4783-955A-8C6A207901B3}" type="presParOf" srcId="{A57A0794-3E09-4D06-AEAA-78FEA97AFC87}" destId="{E4365048-D74C-4E2E-8CFA-45351ABAFCAD}" srcOrd="10" destOrd="0" presId="urn:microsoft.com/office/officeart/2005/8/layout/target1"/>
    <dgm:cxn modelId="{DA35C4A1-16FB-40E7-8E3C-3B2052ECD97B}" type="presParOf" srcId="{A57A0794-3E09-4D06-AEAA-78FEA97AFC87}" destId="{9F6AC8DC-823C-4DD9-8CCC-D735D5B4A7A9}" srcOrd="11" destOrd="0" presId="urn:microsoft.com/office/officeart/2005/8/layout/target1"/>
    <dgm:cxn modelId="{51D49523-DE61-4CC8-BD1A-E44B5299E8D6}" type="presParOf" srcId="{A57A0794-3E09-4D06-AEAA-78FEA97AFC87}" destId="{B7DB31BB-357F-4E4D-B959-6800435FC980}" srcOrd="12" destOrd="0" presId="urn:microsoft.com/office/officeart/2005/8/layout/target1"/>
    <dgm:cxn modelId="{059CE006-0A51-4452-B7F6-432D7AFDB050}" type="presParOf" srcId="{A57A0794-3E09-4D06-AEAA-78FEA97AFC87}" destId="{0C918306-723B-4432-8B95-683EA35848F1}" srcOrd="13" destOrd="0" presId="urn:microsoft.com/office/officeart/2005/8/layout/target1"/>
    <dgm:cxn modelId="{7659276A-D1C1-47D4-9D89-07CE8CAD7557}" type="presParOf" srcId="{A57A0794-3E09-4D06-AEAA-78FEA97AFC87}" destId="{A52CF3AA-F38E-4D74-9759-26FFA61F119C}" srcOrd="14" destOrd="0" presId="urn:microsoft.com/office/officeart/2005/8/layout/target1"/>
    <dgm:cxn modelId="{06AF3C22-303F-41B1-A8EF-65728BBE7DB4}" type="presParOf" srcId="{A57A0794-3E09-4D06-AEAA-78FEA97AFC87}" destId="{DA0A56D8-F60C-4F2B-9D36-B707C35E3C79}" srcOrd="15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DB31BB-357F-4E4D-B959-6800435FC980}">
      <dsp:nvSpPr>
        <dsp:cNvPr id="0" name=""/>
        <dsp:cNvSpPr/>
      </dsp:nvSpPr>
      <dsp:spPr>
        <a:xfrm>
          <a:off x="934024" y="1946896"/>
          <a:ext cx="3441858" cy="3337560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F0D6D2-E204-4301-BB54-B583563CF1C4}">
      <dsp:nvSpPr>
        <dsp:cNvPr id="0" name=""/>
        <dsp:cNvSpPr/>
      </dsp:nvSpPr>
      <dsp:spPr>
        <a:xfrm>
          <a:off x="1130468" y="2195488"/>
          <a:ext cx="2979467" cy="2979467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7B13DE-869C-47C2-BFE4-4341AD28B39B}">
      <dsp:nvSpPr>
        <dsp:cNvPr id="0" name=""/>
        <dsp:cNvSpPr/>
      </dsp:nvSpPr>
      <dsp:spPr>
        <a:xfrm>
          <a:off x="1568518" y="2676997"/>
          <a:ext cx="2103367" cy="2016450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453DC3-A969-43EE-9489-2762107D307D}">
      <dsp:nvSpPr>
        <dsp:cNvPr id="0" name=""/>
        <dsp:cNvSpPr/>
      </dsp:nvSpPr>
      <dsp:spPr>
        <a:xfrm>
          <a:off x="2168240" y="3233261"/>
          <a:ext cx="903922" cy="903922"/>
        </a:xfrm>
        <a:prstGeom prst="ellipse">
          <a:avLst/>
        </a:prstGeom>
        <a:solidFill>
          <a:srgbClr val="8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D7FBD5-2C68-40B0-A2F6-9ECC5B476761}">
      <dsp:nvSpPr>
        <dsp:cNvPr id="0" name=""/>
        <dsp:cNvSpPr/>
      </dsp:nvSpPr>
      <dsp:spPr>
        <a:xfrm>
          <a:off x="5236355" y="69535"/>
          <a:ext cx="2085975" cy="9977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4064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Inner Core</a:t>
          </a:r>
          <a:endParaRPr lang="en-US" sz="3200" kern="1200" dirty="0"/>
        </a:p>
      </dsp:txBody>
      <dsp:txXfrm>
        <a:off x="5236355" y="69535"/>
        <a:ext cx="2085975" cy="997791"/>
      </dsp:txXfrm>
    </dsp:sp>
    <dsp:sp modelId="{DBCC2B19-87FD-4183-919A-3D3BCAFB41E7}">
      <dsp:nvSpPr>
        <dsp:cNvPr id="0" name=""/>
        <dsp:cNvSpPr/>
      </dsp:nvSpPr>
      <dsp:spPr>
        <a:xfrm>
          <a:off x="4880008" y="707493"/>
          <a:ext cx="5214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0F8EF-7177-4519-8CE8-D048D124CCBF}">
      <dsp:nvSpPr>
        <dsp:cNvPr id="0" name=""/>
        <dsp:cNvSpPr/>
      </dsp:nvSpPr>
      <dsp:spPr>
        <a:xfrm rot="5400000">
          <a:off x="2258632" y="1036034"/>
          <a:ext cx="2948178" cy="229457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66BA0B-232B-427E-840D-CD5BF46B0F5B}">
      <dsp:nvSpPr>
        <dsp:cNvPr id="0" name=""/>
        <dsp:cNvSpPr/>
      </dsp:nvSpPr>
      <dsp:spPr>
        <a:xfrm>
          <a:off x="5257799" y="1295401"/>
          <a:ext cx="3600476" cy="5309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4064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Outer Core</a:t>
          </a:r>
          <a:endParaRPr lang="en-US" sz="3200" kern="1200" dirty="0"/>
        </a:p>
      </dsp:txBody>
      <dsp:txXfrm>
        <a:off x="5257799" y="1295401"/>
        <a:ext cx="3600476" cy="530984"/>
      </dsp:txXfrm>
    </dsp:sp>
    <dsp:sp modelId="{180E4476-E9F6-4588-ABE1-CFEF5552FDEE}">
      <dsp:nvSpPr>
        <dsp:cNvPr id="0" name=""/>
        <dsp:cNvSpPr/>
      </dsp:nvSpPr>
      <dsp:spPr>
        <a:xfrm>
          <a:off x="4880008" y="1705284"/>
          <a:ext cx="5214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8D6779-F98D-41B3-B434-16FCEBB2F325}">
      <dsp:nvSpPr>
        <dsp:cNvPr id="0" name=""/>
        <dsp:cNvSpPr/>
      </dsp:nvSpPr>
      <dsp:spPr>
        <a:xfrm rot="5400000">
          <a:off x="2769001" y="2017485"/>
          <a:ext cx="2421121" cy="1797415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283B0-E180-4941-8801-19CCFAC2A6BB}">
      <dsp:nvSpPr>
        <dsp:cNvPr id="0" name=""/>
        <dsp:cNvSpPr/>
      </dsp:nvSpPr>
      <dsp:spPr>
        <a:xfrm>
          <a:off x="5410200" y="2057405"/>
          <a:ext cx="3443318" cy="93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4064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Mantle</a:t>
          </a:r>
          <a:endParaRPr lang="en-US" sz="3200" kern="1200" dirty="0"/>
        </a:p>
      </dsp:txBody>
      <dsp:txXfrm>
        <a:off x="5410200" y="2057405"/>
        <a:ext cx="3443318" cy="939600"/>
      </dsp:txXfrm>
    </dsp:sp>
    <dsp:sp modelId="{E4365048-D74C-4E2E-8CFA-45351ABAFCAD}">
      <dsp:nvSpPr>
        <dsp:cNvPr id="0" name=""/>
        <dsp:cNvSpPr/>
      </dsp:nvSpPr>
      <dsp:spPr>
        <a:xfrm>
          <a:off x="4880008" y="2703075"/>
          <a:ext cx="5214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6AC8DC-823C-4DD9-8CCC-D735D5B4A7A9}">
      <dsp:nvSpPr>
        <dsp:cNvPr id="0" name=""/>
        <dsp:cNvSpPr/>
      </dsp:nvSpPr>
      <dsp:spPr>
        <a:xfrm rot="5400000">
          <a:off x="3263029" y="2932185"/>
          <a:ext cx="1846783" cy="138717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918306-723B-4432-8B95-683EA35848F1}">
      <dsp:nvSpPr>
        <dsp:cNvPr id="0" name=""/>
        <dsp:cNvSpPr/>
      </dsp:nvSpPr>
      <dsp:spPr>
        <a:xfrm>
          <a:off x="5862147" y="3094200"/>
          <a:ext cx="2085975" cy="9977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4064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Crust</a:t>
          </a:r>
          <a:endParaRPr lang="en-US" sz="3200" kern="1200" dirty="0"/>
        </a:p>
      </dsp:txBody>
      <dsp:txXfrm>
        <a:off x="5862147" y="3094200"/>
        <a:ext cx="2085975" cy="997791"/>
      </dsp:txXfrm>
    </dsp:sp>
    <dsp:sp modelId="{A52CF3AA-F38E-4D74-9759-26FFA61F119C}">
      <dsp:nvSpPr>
        <dsp:cNvPr id="0" name=""/>
        <dsp:cNvSpPr/>
      </dsp:nvSpPr>
      <dsp:spPr>
        <a:xfrm>
          <a:off x="5340659" y="3638638"/>
          <a:ext cx="5214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A56D8-F60C-4F2B-9D36-B707C35E3C79}">
      <dsp:nvSpPr>
        <dsp:cNvPr id="0" name=""/>
        <dsp:cNvSpPr/>
      </dsp:nvSpPr>
      <dsp:spPr>
        <a:xfrm rot="5400000">
          <a:off x="4429917" y="3379141"/>
          <a:ext cx="643591" cy="1116681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DB31BB-357F-4E4D-B959-6800435FC980}">
      <dsp:nvSpPr>
        <dsp:cNvPr id="0" name=""/>
        <dsp:cNvSpPr/>
      </dsp:nvSpPr>
      <dsp:spPr>
        <a:xfrm>
          <a:off x="552026" y="2053346"/>
          <a:ext cx="2800439" cy="2715577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F0D6D2-E204-4301-BB54-B583563CF1C4}">
      <dsp:nvSpPr>
        <dsp:cNvPr id="0" name=""/>
        <dsp:cNvSpPr/>
      </dsp:nvSpPr>
      <dsp:spPr>
        <a:xfrm>
          <a:off x="711861" y="2255611"/>
          <a:ext cx="2424218" cy="2424218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7B13DE-869C-47C2-BFE4-4341AD28B39B}">
      <dsp:nvSpPr>
        <dsp:cNvPr id="0" name=""/>
        <dsp:cNvSpPr/>
      </dsp:nvSpPr>
      <dsp:spPr>
        <a:xfrm>
          <a:off x="1068277" y="2647387"/>
          <a:ext cx="1711387" cy="1640667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453DC3-A969-43EE-9489-2762107D307D}">
      <dsp:nvSpPr>
        <dsp:cNvPr id="0" name=""/>
        <dsp:cNvSpPr/>
      </dsp:nvSpPr>
      <dsp:spPr>
        <a:xfrm>
          <a:off x="1556236" y="3099986"/>
          <a:ext cx="735469" cy="735469"/>
        </a:xfrm>
        <a:prstGeom prst="ellipse">
          <a:avLst/>
        </a:prstGeom>
        <a:solidFill>
          <a:srgbClr val="8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D7FBD5-2C68-40B0-A2F6-9ECC5B476761}">
      <dsp:nvSpPr>
        <dsp:cNvPr id="0" name=""/>
        <dsp:cNvSpPr/>
      </dsp:nvSpPr>
      <dsp:spPr>
        <a:xfrm>
          <a:off x="2889042" y="76199"/>
          <a:ext cx="5340557" cy="268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43180" rIns="43180" bIns="4318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About 4000 miles below the Earth’s surface is a solid ball of mostly iron and nickel which is the inner core. </a:t>
          </a:r>
        </a:p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2889042" y="76199"/>
        <a:ext cx="5340557" cy="2688926"/>
      </dsp:txXfrm>
    </dsp:sp>
    <dsp:sp modelId="{DBCC2B19-87FD-4183-919A-3D3BCAFB41E7}">
      <dsp:nvSpPr>
        <dsp:cNvPr id="0" name=""/>
        <dsp:cNvSpPr/>
      </dsp:nvSpPr>
      <dsp:spPr>
        <a:xfrm>
          <a:off x="3762643" y="1044916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0F8EF-7177-4519-8CE8-D048D124CCBF}">
      <dsp:nvSpPr>
        <dsp:cNvPr id="0" name=""/>
        <dsp:cNvSpPr/>
      </dsp:nvSpPr>
      <dsp:spPr>
        <a:xfrm rot="5400000">
          <a:off x="1029489" y="1485114"/>
          <a:ext cx="3008381" cy="110496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66BA0B-232B-427E-840D-CD5BF46B0F5B}">
      <dsp:nvSpPr>
        <dsp:cNvPr id="0" name=""/>
        <dsp:cNvSpPr/>
      </dsp:nvSpPr>
      <dsp:spPr>
        <a:xfrm>
          <a:off x="4070029" y="1523263"/>
          <a:ext cx="2929497" cy="432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33020" bIns="3302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4070029" y="1523263"/>
        <a:ext cx="2929497" cy="432031"/>
      </dsp:txXfrm>
    </dsp:sp>
    <dsp:sp modelId="{180E4476-E9F6-4588-ABE1-CFEF5552FDEE}">
      <dsp:nvSpPr>
        <dsp:cNvPr id="0" name=""/>
        <dsp:cNvSpPr/>
      </dsp:nvSpPr>
      <dsp:spPr>
        <a:xfrm>
          <a:off x="6248398" y="3810000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8D6779-F98D-41B3-B434-16FCEBB2F325}">
      <dsp:nvSpPr>
        <dsp:cNvPr id="0" name=""/>
        <dsp:cNvSpPr/>
      </dsp:nvSpPr>
      <dsp:spPr>
        <a:xfrm rot="16200000" flipV="1">
          <a:off x="6181829" y="3495563"/>
          <a:ext cx="224000" cy="176727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283B0-E180-4941-8801-19CCFAC2A6BB}">
      <dsp:nvSpPr>
        <dsp:cNvPr id="0" name=""/>
        <dsp:cNvSpPr/>
      </dsp:nvSpPr>
      <dsp:spPr>
        <a:xfrm>
          <a:off x="3500386" y="2246754"/>
          <a:ext cx="2801627" cy="764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43180" rIns="43180" bIns="4318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3500386" y="2246754"/>
        <a:ext cx="2801627" cy="764497"/>
      </dsp:txXfrm>
    </dsp:sp>
    <dsp:sp modelId="{E4365048-D74C-4E2E-8CFA-45351ABAFCAD}">
      <dsp:nvSpPr>
        <dsp:cNvPr id="0" name=""/>
        <dsp:cNvSpPr/>
      </dsp:nvSpPr>
      <dsp:spPr>
        <a:xfrm>
          <a:off x="6172200" y="4114800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6AC8DC-823C-4DD9-8CCC-D735D5B4A7A9}">
      <dsp:nvSpPr>
        <dsp:cNvPr id="0" name=""/>
        <dsp:cNvSpPr/>
      </dsp:nvSpPr>
      <dsp:spPr>
        <a:xfrm rot="5400000">
          <a:off x="6137625" y="3210322"/>
          <a:ext cx="1502619" cy="112866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918306-723B-4432-8B95-683EA35848F1}">
      <dsp:nvSpPr>
        <dsp:cNvPr id="0" name=""/>
        <dsp:cNvSpPr/>
      </dsp:nvSpPr>
      <dsp:spPr>
        <a:xfrm>
          <a:off x="4561752" y="2986840"/>
          <a:ext cx="1697236" cy="811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43180" rIns="43180" bIns="4318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4561752" y="2986840"/>
        <a:ext cx="1697236" cy="811844"/>
      </dsp:txXfrm>
    </dsp:sp>
    <dsp:sp modelId="{A52CF3AA-F38E-4D74-9759-26FFA61F119C}">
      <dsp:nvSpPr>
        <dsp:cNvPr id="0" name=""/>
        <dsp:cNvSpPr/>
      </dsp:nvSpPr>
      <dsp:spPr>
        <a:xfrm>
          <a:off x="5638802" y="3810000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A56D8-F60C-4F2B-9D36-B707C35E3C79}">
      <dsp:nvSpPr>
        <dsp:cNvPr id="0" name=""/>
        <dsp:cNvSpPr/>
      </dsp:nvSpPr>
      <dsp:spPr>
        <a:xfrm rot="5400000">
          <a:off x="5374063" y="3809847"/>
          <a:ext cx="523652" cy="908578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B9EF99-6489-47DF-95CD-77CD3B742A70}">
      <dsp:nvSpPr>
        <dsp:cNvPr id="0" name=""/>
        <dsp:cNvSpPr/>
      </dsp:nvSpPr>
      <dsp:spPr>
        <a:xfrm>
          <a:off x="228596" y="1142995"/>
          <a:ext cx="3657600" cy="3657600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F0D6D2-E204-4301-BB54-B583563CF1C4}">
      <dsp:nvSpPr>
        <dsp:cNvPr id="0" name=""/>
        <dsp:cNvSpPr/>
      </dsp:nvSpPr>
      <dsp:spPr>
        <a:xfrm>
          <a:off x="609610" y="1447808"/>
          <a:ext cx="2916920" cy="2960412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7B13DE-869C-47C2-BFE4-4341AD28B39B}">
      <dsp:nvSpPr>
        <dsp:cNvPr id="0" name=""/>
        <dsp:cNvSpPr/>
      </dsp:nvSpPr>
      <dsp:spPr>
        <a:xfrm>
          <a:off x="1066799" y="2057402"/>
          <a:ext cx="1844047" cy="1767846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453DC3-A969-43EE-9489-2762107D307D}">
      <dsp:nvSpPr>
        <dsp:cNvPr id="0" name=""/>
        <dsp:cNvSpPr/>
      </dsp:nvSpPr>
      <dsp:spPr>
        <a:xfrm>
          <a:off x="1600200" y="2514601"/>
          <a:ext cx="792480" cy="792480"/>
        </a:xfrm>
        <a:prstGeom prst="ellipse">
          <a:avLst/>
        </a:prstGeom>
        <a:solidFill>
          <a:srgbClr val="8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D7FBD5-2C68-40B0-A2F6-9ECC5B476761}">
      <dsp:nvSpPr>
        <dsp:cNvPr id="0" name=""/>
        <dsp:cNvSpPr/>
      </dsp:nvSpPr>
      <dsp:spPr>
        <a:xfrm>
          <a:off x="3389461" y="-100774"/>
          <a:ext cx="5754538" cy="2897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38100" rIns="38100" bIns="381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 dirty="0"/>
        </a:p>
      </dsp:txBody>
      <dsp:txXfrm>
        <a:off x="3389461" y="-100774"/>
        <a:ext cx="5754538" cy="2897363"/>
      </dsp:txXfrm>
    </dsp:sp>
    <dsp:sp modelId="{DBCC2B19-87FD-4183-919A-3D3BCAFB41E7}">
      <dsp:nvSpPr>
        <dsp:cNvPr id="0" name=""/>
        <dsp:cNvSpPr/>
      </dsp:nvSpPr>
      <dsp:spPr>
        <a:xfrm>
          <a:off x="4352565" y="943034"/>
          <a:ext cx="457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0F8EF-7177-4519-8CE8-D048D124CCBF}">
      <dsp:nvSpPr>
        <dsp:cNvPr id="0" name=""/>
        <dsp:cNvSpPr/>
      </dsp:nvSpPr>
      <dsp:spPr>
        <a:xfrm rot="5400000">
          <a:off x="1960462" y="1035008"/>
          <a:ext cx="2300464" cy="1248287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66BA0B-232B-427E-840D-CD5BF46B0F5B}">
      <dsp:nvSpPr>
        <dsp:cNvPr id="0" name=""/>
        <dsp:cNvSpPr/>
      </dsp:nvSpPr>
      <dsp:spPr>
        <a:xfrm>
          <a:off x="4683779" y="1458461"/>
          <a:ext cx="3156581" cy="46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</dsp:txBody>
      <dsp:txXfrm>
        <a:off x="4683779" y="1458461"/>
        <a:ext cx="3156581" cy="465520"/>
      </dsp:txXfrm>
    </dsp:sp>
    <dsp:sp modelId="{180E4476-E9F6-4588-ABE1-CFEF5552FDEE}">
      <dsp:nvSpPr>
        <dsp:cNvPr id="0" name=""/>
        <dsp:cNvSpPr/>
      </dsp:nvSpPr>
      <dsp:spPr>
        <a:xfrm>
          <a:off x="7031007" y="3771049"/>
          <a:ext cx="457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8D6779-F98D-41B3-B434-16FCEBB2F325}">
      <dsp:nvSpPr>
        <dsp:cNvPr id="0" name=""/>
        <dsp:cNvSpPr/>
      </dsp:nvSpPr>
      <dsp:spPr>
        <a:xfrm rot="16200000" flipV="1">
          <a:off x="6959278" y="3583647"/>
          <a:ext cx="241363" cy="190426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283B0-E180-4941-8801-19CCFAC2A6BB}">
      <dsp:nvSpPr>
        <dsp:cNvPr id="0" name=""/>
        <dsp:cNvSpPr/>
      </dsp:nvSpPr>
      <dsp:spPr>
        <a:xfrm>
          <a:off x="4069979" y="2238035"/>
          <a:ext cx="3018800" cy="823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38100" rIns="38100" bIns="381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 dirty="0"/>
        </a:p>
      </dsp:txBody>
      <dsp:txXfrm>
        <a:off x="4069979" y="2238035"/>
        <a:ext cx="3018800" cy="823759"/>
      </dsp:txXfrm>
    </dsp:sp>
    <dsp:sp modelId="{E4365048-D74C-4E2E-8CFA-45351ABAFCAD}">
      <dsp:nvSpPr>
        <dsp:cNvPr id="0" name=""/>
        <dsp:cNvSpPr/>
      </dsp:nvSpPr>
      <dsp:spPr>
        <a:xfrm>
          <a:off x="6948903" y="4138781"/>
          <a:ext cx="457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6AC8DC-823C-4DD9-8CCC-D735D5B4A7A9}">
      <dsp:nvSpPr>
        <dsp:cNvPr id="0" name=""/>
        <dsp:cNvSpPr/>
      </dsp:nvSpPr>
      <dsp:spPr>
        <a:xfrm rot="5400000">
          <a:off x="6911648" y="3384975"/>
          <a:ext cx="1619097" cy="121615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2D79D9-7558-4C05-A752-7D0D1379CD71}">
      <dsp:nvSpPr>
        <dsp:cNvPr id="0" name=""/>
        <dsp:cNvSpPr/>
      </dsp:nvSpPr>
      <dsp:spPr>
        <a:xfrm>
          <a:off x="3505187" y="0"/>
          <a:ext cx="5638812" cy="30876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38100" rIns="38100" bIns="381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The outer core extends to a depth of around 3000 miles beneath the surface. It is believed to be made up of super-heated liquid molten lava. This lava is believed to be mostly iron, and nickel.</a:t>
          </a:r>
          <a:endParaRPr lang="en-US" sz="3000" kern="1200" dirty="0"/>
        </a:p>
      </dsp:txBody>
      <dsp:txXfrm>
        <a:off x="3505187" y="0"/>
        <a:ext cx="5638812" cy="3087635"/>
      </dsp:txXfrm>
    </dsp:sp>
    <dsp:sp modelId="{AAED6FF0-408C-4062-9B97-01683C9F6A4B}">
      <dsp:nvSpPr>
        <dsp:cNvPr id="0" name=""/>
        <dsp:cNvSpPr/>
      </dsp:nvSpPr>
      <dsp:spPr>
        <a:xfrm>
          <a:off x="4352565" y="3567362"/>
          <a:ext cx="457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0672C6-9BC2-4C34-822A-41D0140E7FA9}">
      <dsp:nvSpPr>
        <dsp:cNvPr id="0" name=""/>
        <dsp:cNvSpPr/>
      </dsp:nvSpPr>
      <dsp:spPr>
        <a:xfrm rot="5400000">
          <a:off x="3369097" y="3698548"/>
          <a:ext cx="1112885" cy="84978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DB31BB-357F-4E4D-B959-6800435FC980}">
      <dsp:nvSpPr>
        <dsp:cNvPr id="0" name=""/>
        <dsp:cNvSpPr/>
      </dsp:nvSpPr>
      <dsp:spPr>
        <a:xfrm>
          <a:off x="552026" y="2053346"/>
          <a:ext cx="2800439" cy="2715577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F0D6D2-E204-4301-BB54-B583563CF1C4}">
      <dsp:nvSpPr>
        <dsp:cNvPr id="0" name=""/>
        <dsp:cNvSpPr/>
      </dsp:nvSpPr>
      <dsp:spPr>
        <a:xfrm>
          <a:off x="711861" y="2255611"/>
          <a:ext cx="2424218" cy="2424218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7B13DE-869C-47C2-BFE4-4341AD28B39B}">
      <dsp:nvSpPr>
        <dsp:cNvPr id="0" name=""/>
        <dsp:cNvSpPr/>
      </dsp:nvSpPr>
      <dsp:spPr>
        <a:xfrm>
          <a:off x="1068277" y="2647387"/>
          <a:ext cx="1711387" cy="1640667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453DC3-A969-43EE-9489-2762107D307D}">
      <dsp:nvSpPr>
        <dsp:cNvPr id="0" name=""/>
        <dsp:cNvSpPr/>
      </dsp:nvSpPr>
      <dsp:spPr>
        <a:xfrm>
          <a:off x="1556236" y="3099986"/>
          <a:ext cx="735469" cy="735469"/>
        </a:xfrm>
        <a:prstGeom prst="ellipse">
          <a:avLst/>
        </a:prstGeom>
        <a:solidFill>
          <a:srgbClr val="8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D7FBD5-2C68-40B0-A2F6-9ECC5B476761}">
      <dsp:nvSpPr>
        <dsp:cNvPr id="0" name=""/>
        <dsp:cNvSpPr/>
      </dsp:nvSpPr>
      <dsp:spPr>
        <a:xfrm>
          <a:off x="2889042" y="76199"/>
          <a:ext cx="5340557" cy="268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33020" bIns="3302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 The mantle extends to a depth of approximately 1,800 miles, and is made of a thick solid rocky substance that represents about 85% of the total weight and mass of the Earth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2889042" y="76199"/>
        <a:ext cx="5340557" cy="2688926"/>
      </dsp:txXfrm>
    </dsp:sp>
    <dsp:sp modelId="{DBCC2B19-87FD-4183-919A-3D3BCAFB41E7}">
      <dsp:nvSpPr>
        <dsp:cNvPr id="0" name=""/>
        <dsp:cNvSpPr/>
      </dsp:nvSpPr>
      <dsp:spPr>
        <a:xfrm>
          <a:off x="3762643" y="1044916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0F8EF-7177-4519-8CE8-D048D124CCBF}">
      <dsp:nvSpPr>
        <dsp:cNvPr id="0" name=""/>
        <dsp:cNvSpPr/>
      </dsp:nvSpPr>
      <dsp:spPr>
        <a:xfrm rot="5400000">
          <a:off x="1753337" y="1294679"/>
          <a:ext cx="1941580" cy="723838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66BA0B-232B-427E-840D-CD5BF46B0F5B}">
      <dsp:nvSpPr>
        <dsp:cNvPr id="0" name=""/>
        <dsp:cNvSpPr/>
      </dsp:nvSpPr>
      <dsp:spPr>
        <a:xfrm>
          <a:off x="4070029" y="1523263"/>
          <a:ext cx="2929497" cy="432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33020" bIns="3302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4070029" y="1523263"/>
        <a:ext cx="2929497" cy="432031"/>
      </dsp:txXfrm>
    </dsp:sp>
    <dsp:sp modelId="{180E4476-E9F6-4588-ABE1-CFEF5552FDEE}">
      <dsp:nvSpPr>
        <dsp:cNvPr id="0" name=""/>
        <dsp:cNvSpPr/>
      </dsp:nvSpPr>
      <dsp:spPr>
        <a:xfrm>
          <a:off x="6248398" y="3810000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8D6779-F98D-41B3-B434-16FCEBB2F325}">
      <dsp:nvSpPr>
        <dsp:cNvPr id="0" name=""/>
        <dsp:cNvSpPr/>
      </dsp:nvSpPr>
      <dsp:spPr>
        <a:xfrm rot="16200000" flipV="1">
          <a:off x="6181829" y="3495563"/>
          <a:ext cx="224000" cy="176727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283B0-E180-4941-8801-19CCFAC2A6BB}">
      <dsp:nvSpPr>
        <dsp:cNvPr id="0" name=""/>
        <dsp:cNvSpPr/>
      </dsp:nvSpPr>
      <dsp:spPr>
        <a:xfrm>
          <a:off x="3500386" y="2246754"/>
          <a:ext cx="2801627" cy="764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33020" bIns="3302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3500386" y="2246754"/>
        <a:ext cx="2801627" cy="764497"/>
      </dsp:txXfrm>
    </dsp:sp>
    <dsp:sp modelId="{E4365048-D74C-4E2E-8CFA-45351ABAFCAD}">
      <dsp:nvSpPr>
        <dsp:cNvPr id="0" name=""/>
        <dsp:cNvSpPr/>
      </dsp:nvSpPr>
      <dsp:spPr>
        <a:xfrm>
          <a:off x="6172200" y="4114800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6AC8DC-823C-4DD9-8CCC-D735D5B4A7A9}">
      <dsp:nvSpPr>
        <dsp:cNvPr id="0" name=""/>
        <dsp:cNvSpPr/>
      </dsp:nvSpPr>
      <dsp:spPr>
        <a:xfrm rot="5400000">
          <a:off x="6137625" y="3210322"/>
          <a:ext cx="1502619" cy="112866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918306-723B-4432-8B95-683EA35848F1}">
      <dsp:nvSpPr>
        <dsp:cNvPr id="0" name=""/>
        <dsp:cNvSpPr/>
      </dsp:nvSpPr>
      <dsp:spPr>
        <a:xfrm>
          <a:off x="4561752" y="2986840"/>
          <a:ext cx="1697236" cy="811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33020" bIns="3302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4561752" y="2986840"/>
        <a:ext cx="1697236" cy="811844"/>
      </dsp:txXfrm>
    </dsp:sp>
    <dsp:sp modelId="{A52CF3AA-F38E-4D74-9759-26FFA61F119C}">
      <dsp:nvSpPr>
        <dsp:cNvPr id="0" name=""/>
        <dsp:cNvSpPr/>
      </dsp:nvSpPr>
      <dsp:spPr>
        <a:xfrm>
          <a:off x="5638802" y="3810000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A56D8-F60C-4F2B-9D36-B707C35E3C79}">
      <dsp:nvSpPr>
        <dsp:cNvPr id="0" name=""/>
        <dsp:cNvSpPr/>
      </dsp:nvSpPr>
      <dsp:spPr>
        <a:xfrm rot="5400000">
          <a:off x="5374063" y="3809847"/>
          <a:ext cx="523652" cy="908578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DB31BB-357F-4E4D-B959-6800435FC980}">
      <dsp:nvSpPr>
        <dsp:cNvPr id="0" name=""/>
        <dsp:cNvSpPr/>
      </dsp:nvSpPr>
      <dsp:spPr>
        <a:xfrm>
          <a:off x="552026" y="2053346"/>
          <a:ext cx="2800439" cy="2715577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F0D6D2-E204-4301-BB54-B583563CF1C4}">
      <dsp:nvSpPr>
        <dsp:cNvPr id="0" name=""/>
        <dsp:cNvSpPr/>
      </dsp:nvSpPr>
      <dsp:spPr>
        <a:xfrm>
          <a:off x="711861" y="2255611"/>
          <a:ext cx="2424218" cy="2424218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7B13DE-869C-47C2-BFE4-4341AD28B39B}">
      <dsp:nvSpPr>
        <dsp:cNvPr id="0" name=""/>
        <dsp:cNvSpPr/>
      </dsp:nvSpPr>
      <dsp:spPr>
        <a:xfrm>
          <a:off x="1068277" y="2647387"/>
          <a:ext cx="1711387" cy="1640667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453DC3-A969-43EE-9489-2762107D307D}">
      <dsp:nvSpPr>
        <dsp:cNvPr id="0" name=""/>
        <dsp:cNvSpPr/>
      </dsp:nvSpPr>
      <dsp:spPr>
        <a:xfrm>
          <a:off x="1556236" y="3099986"/>
          <a:ext cx="735469" cy="735469"/>
        </a:xfrm>
        <a:prstGeom prst="ellipse">
          <a:avLst/>
        </a:prstGeom>
        <a:solidFill>
          <a:srgbClr val="8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D7FBD5-2C68-40B0-A2F6-9ECC5B476761}">
      <dsp:nvSpPr>
        <dsp:cNvPr id="0" name=""/>
        <dsp:cNvSpPr/>
      </dsp:nvSpPr>
      <dsp:spPr>
        <a:xfrm>
          <a:off x="2889042" y="76199"/>
          <a:ext cx="5340557" cy="268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36830" rIns="36830" bIns="3683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 The crust consists of about 10 miles of rock and loose materials. Underneath the continents, the crust is almost three times as thick, as it is under the oceans.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/>
        </a:p>
      </dsp:txBody>
      <dsp:txXfrm>
        <a:off x="2889042" y="76199"/>
        <a:ext cx="5340557" cy="2688926"/>
      </dsp:txXfrm>
    </dsp:sp>
    <dsp:sp modelId="{DBCC2B19-87FD-4183-919A-3D3BCAFB41E7}">
      <dsp:nvSpPr>
        <dsp:cNvPr id="0" name=""/>
        <dsp:cNvSpPr/>
      </dsp:nvSpPr>
      <dsp:spPr>
        <a:xfrm>
          <a:off x="3762643" y="1044916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0F8EF-7177-4519-8CE8-D048D124CCBF}">
      <dsp:nvSpPr>
        <dsp:cNvPr id="0" name=""/>
        <dsp:cNvSpPr/>
      </dsp:nvSpPr>
      <dsp:spPr>
        <a:xfrm rot="5400000">
          <a:off x="2020076" y="1180341"/>
          <a:ext cx="1484424" cy="49536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66BA0B-232B-427E-840D-CD5BF46B0F5B}">
      <dsp:nvSpPr>
        <dsp:cNvPr id="0" name=""/>
        <dsp:cNvSpPr/>
      </dsp:nvSpPr>
      <dsp:spPr>
        <a:xfrm>
          <a:off x="4070029" y="1523263"/>
          <a:ext cx="2929497" cy="432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33020" bIns="3302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4070029" y="1523263"/>
        <a:ext cx="2929497" cy="432031"/>
      </dsp:txXfrm>
    </dsp:sp>
    <dsp:sp modelId="{180E4476-E9F6-4588-ABE1-CFEF5552FDEE}">
      <dsp:nvSpPr>
        <dsp:cNvPr id="0" name=""/>
        <dsp:cNvSpPr/>
      </dsp:nvSpPr>
      <dsp:spPr>
        <a:xfrm>
          <a:off x="6248398" y="3810000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8D6779-F98D-41B3-B434-16FCEBB2F325}">
      <dsp:nvSpPr>
        <dsp:cNvPr id="0" name=""/>
        <dsp:cNvSpPr/>
      </dsp:nvSpPr>
      <dsp:spPr>
        <a:xfrm rot="16200000" flipV="1">
          <a:off x="6181829" y="3495563"/>
          <a:ext cx="224000" cy="176727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283B0-E180-4941-8801-19CCFAC2A6BB}">
      <dsp:nvSpPr>
        <dsp:cNvPr id="0" name=""/>
        <dsp:cNvSpPr/>
      </dsp:nvSpPr>
      <dsp:spPr>
        <a:xfrm>
          <a:off x="3500386" y="2246754"/>
          <a:ext cx="2801627" cy="764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36830" rIns="36830" bIns="3683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/>
        </a:p>
      </dsp:txBody>
      <dsp:txXfrm>
        <a:off x="3500386" y="2246754"/>
        <a:ext cx="2801627" cy="764497"/>
      </dsp:txXfrm>
    </dsp:sp>
    <dsp:sp modelId="{E4365048-D74C-4E2E-8CFA-45351ABAFCAD}">
      <dsp:nvSpPr>
        <dsp:cNvPr id="0" name=""/>
        <dsp:cNvSpPr/>
      </dsp:nvSpPr>
      <dsp:spPr>
        <a:xfrm>
          <a:off x="6172200" y="4114800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6AC8DC-823C-4DD9-8CCC-D735D5B4A7A9}">
      <dsp:nvSpPr>
        <dsp:cNvPr id="0" name=""/>
        <dsp:cNvSpPr/>
      </dsp:nvSpPr>
      <dsp:spPr>
        <a:xfrm rot="5400000">
          <a:off x="6137625" y="3210322"/>
          <a:ext cx="1502619" cy="112866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918306-723B-4432-8B95-683EA35848F1}">
      <dsp:nvSpPr>
        <dsp:cNvPr id="0" name=""/>
        <dsp:cNvSpPr/>
      </dsp:nvSpPr>
      <dsp:spPr>
        <a:xfrm>
          <a:off x="4561752" y="2986840"/>
          <a:ext cx="1697236" cy="811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36830" rIns="36830" bIns="3683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/>
        </a:p>
      </dsp:txBody>
      <dsp:txXfrm>
        <a:off x="4561752" y="2986840"/>
        <a:ext cx="1697236" cy="811844"/>
      </dsp:txXfrm>
    </dsp:sp>
    <dsp:sp modelId="{A52CF3AA-F38E-4D74-9759-26FFA61F119C}">
      <dsp:nvSpPr>
        <dsp:cNvPr id="0" name=""/>
        <dsp:cNvSpPr/>
      </dsp:nvSpPr>
      <dsp:spPr>
        <a:xfrm>
          <a:off x="5638802" y="3810000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A56D8-F60C-4F2B-9D36-B707C35E3C79}">
      <dsp:nvSpPr>
        <dsp:cNvPr id="0" name=""/>
        <dsp:cNvSpPr/>
      </dsp:nvSpPr>
      <dsp:spPr>
        <a:xfrm rot="5400000">
          <a:off x="5374063" y="3809847"/>
          <a:ext cx="523652" cy="908578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8525-C757-4D85-B249-3D712D03ED11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274E-934A-415C-A5E7-B18E8D957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8525-C757-4D85-B249-3D712D03ED11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274E-934A-415C-A5E7-B18E8D957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8525-C757-4D85-B249-3D712D03ED11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274E-934A-415C-A5E7-B18E8D957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8525-C757-4D85-B249-3D712D03ED11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274E-934A-415C-A5E7-B18E8D957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8525-C757-4D85-B249-3D712D03ED11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274E-934A-415C-A5E7-B18E8D957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8525-C757-4D85-B249-3D712D03ED11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274E-934A-415C-A5E7-B18E8D957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8525-C757-4D85-B249-3D712D03ED11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274E-934A-415C-A5E7-B18E8D957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8525-C757-4D85-B249-3D712D03ED11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274E-934A-415C-A5E7-B18E8D957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8525-C757-4D85-B249-3D712D03ED11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274E-934A-415C-A5E7-B18E8D957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8525-C757-4D85-B249-3D712D03ED11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274E-934A-415C-A5E7-B18E8D957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8525-C757-4D85-B249-3D712D03ED11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274E-934A-415C-A5E7-B18E8D957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18525-C757-4D85-B249-3D712D03ED11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E274E-934A-415C-A5E7-B18E8D9572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Layers of the Earth</a:t>
            </a:r>
            <a:br>
              <a:rPr lang="en-US" b="1" dirty="0" smtClean="0">
                <a:latin typeface="Aharoni" pitchFamily="2" charset="-79"/>
                <a:cs typeface="Aharoni" pitchFamily="2" charset="-79"/>
              </a:rPr>
            </a:br>
            <a:r>
              <a:rPr lang="en-US" b="1" dirty="0" smtClean="0">
                <a:latin typeface="Aharoni" pitchFamily="2" charset="-79"/>
                <a:cs typeface="Aharoni" pitchFamily="2" charset="-79"/>
              </a:rPr>
              <a:t>What’s inside?</a:t>
            </a:r>
            <a:endParaRPr lang="en-US" b="1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6" name="Picture 2" descr="C:\Users\Mona Montoye\AppData\Local\Microsoft\Windows\Temporary Internet Files\Content.IE5\K8R0ZSWG\MP900437223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826" y="1600200"/>
            <a:ext cx="633634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/>
              <a:t>A Slice of the Earth</a:t>
            </a:r>
            <a:br>
              <a:rPr lang="en-US" dirty="0" smtClean="0"/>
            </a:br>
            <a:r>
              <a:rPr lang="en-US" dirty="0" smtClean="0"/>
              <a:t>the layers……. 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0" y="1295400"/>
          <a:ext cx="91440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Gungsuh" pitchFamily="18" charset="-127"/>
                <a:ea typeface="Gungsuh" pitchFamily="18" charset="-127"/>
              </a:rPr>
              <a:t>INNER CORE</a:t>
            </a:r>
            <a:endParaRPr lang="en-US" dirty="0">
              <a:latin typeface="Gungsuh" pitchFamily="18" charset="-127"/>
              <a:ea typeface="Gungsuh" pitchFamily="18" charset="-127"/>
            </a:endParaRP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CORE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MANTLE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0574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CRUST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ungsuh" pitchFamily="18" charset="-127"/>
                <a:ea typeface="Gungsuh" pitchFamily="18" charset="-127"/>
              </a:rPr>
              <a:t>The EARTH…..</a:t>
            </a:r>
            <a:endParaRPr lang="en-US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Picture 4" descr="earthinteri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1371600"/>
            <a:ext cx="44450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155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Layers of the Earth What’s inside?</vt:lpstr>
      <vt:lpstr>A Slice of the Earth the layers……. </vt:lpstr>
      <vt:lpstr>INNER CORE</vt:lpstr>
      <vt:lpstr>OUTER CORE</vt:lpstr>
      <vt:lpstr>MANTLE</vt:lpstr>
      <vt:lpstr>CRUST</vt:lpstr>
      <vt:lpstr>The EARTH…..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Layers of the Earth What’s inside?</dc:title>
  <dc:creator>Mona Montoye</dc:creator>
  <cp:lastModifiedBy>Mona Montoye</cp:lastModifiedBy>
  <cp:revision>1</cp:revision>
  <dcterms:created xsi:type="dcterms:W3CDTF">2012-04-01T20:16:28Z</dcterms:created>
  <dcterms:modified xsi:type="dcterms:W3CDTF">2012-04-01T21:01:38Z</dcterms:modified>
</cp:coreProperties>
</file>